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67" r:id="rId6"/>
    <p:sldId id="260" r:id="rId7"/>
    <p:sldId id="266" r:id="rId8"/>
    <p:sldId id="259" r:id="rId9"/>
    <p:sldId id="261" r:id="rId10"/>
    <p:sldId id="26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15ADD77-9916-4DF4-8D7C-CD3A5A0B0764}" v="594" dt="2025-06-30T14:11:46.060"/>
    <p1510:client id="{8CDDF634-D6F9-4BF5-B61B-8436366324E8}" v="1" dt="2025-06-30T13:43:47.14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179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FA345BA-A1CD-49C2-A241-6392564D8CFE}" type="doc">
      <dgm:prSet loTypeId="urn:microsoft.com/office/officeart/2005/8/layout/orgChart1" loCatId="hierarchy" qsTypeId="urn:microsoft.com/office/officeart/2005/8/quickstyle/simple1" qsCatId="simple" csTypeId="urn:microsoft.com/office/officeart/2005/8/colors/accent3_1" csCatId="accent3" phldr="1"/>
      <dgm:spPr/>
      <dgm:t>
        <a:bodyPr/>
        <a:lstStyle/>
        <a:p>
          <a:endParaRPr lang="en-GB"/>
        </a:p>
      </dgm:t>
    </dgm:pt>
    <dgm:pt modelId="{E8B62FCE-B7B7-45D9-A7F3-8F491677FBD7}">
      <dgm:prSet phldrT="[Text]" custT="1"/>
      <dgm:spPr/>
      <dgm:t>
        <a:bodyPr/>
        <a:lstStyle/>
        <a:p>
          <a:r>
            <a:rPr lang="en-GB" sz="1400" b="1">
              <a:latin typeface="Arial" panose="020B0604020202020204" pitchFamily="34" charset="0"/>
              <a:cs typeface="Arial" panose="020B0604020202020204" pitchFamily="34" charset="0"/>
            </a:rPr>
            <a:t>Executive Director: Communities</a:t>
          </a:r>
        </a:p>
        <a:p>
          <a:r>
            <a:rPr lang="en-GB" sz="1400">
              <a:latin typeface="Arial" panose="020B0604020202020204" pitchFamily="34" charset="0"/>
              <a:cs typeface="Arial" panose="020B0604020202020204" pitchFamily="34" charset="0"/>
            </a:rPr>
            <a:t>Kevin Gibbs</a:t>
          </a:r>
        </a:p>
      </dgm:t>
    </dgm:pt>
    <dgm:pt modelId="{41A58162-2437-496F-BEEC-0CC96802BA45}" type="parTrans" cxnId="{6298DDCB-6266-4296-AD75-CB92F80DDC93}">
      <dgm:prSet/>
      <dgm:spPr/>
      <dgm:t>
        <a:bodyPr/>
        <a:lstStyle/>
        <a:p>
          <a:endParaRPr lang="en-GB"/>
        </a:p>
      </dgm:t>
    </dgm:pt>
    <dgm:pt modelId="{5AF2CB4D-CCF7-4E31-B2ED-65F79CA84FE1}" type="sibTrans" cxnId="{6298DDCB-6266-4296-AD75-CB92F80DDC93}">
      <dgm:prSet/>
      <dgm:spPr/>
      <dgm:t>
        <a:bodyPr/>
        <a:lstStyle/>
        <a:p>
          <a:endParaRPr lang="en-GB"/>
        </a:p>
      </dgm:t>
    </dgm:pt>
    <dgm:pt modelId="{91562927-242A-4CFF-8CA2-08D5D4757C02}" type="asst">
      <dgm:prSet phldrT="[Text]" custT="1"/>
      <dgm:spPr/>
      <dgm:t>
        <a:bodyPr/>
        <a:lstStyle/>
        <a:p>
          <a:r>
            <a:rPr lang="en-GB" sz="1200" b="1" dirty="0">
              <a:latin typeface="Arial" panose="020B0604020202020204" pitchFamily="34" charset="0"/>
              <a:cs typeface="Arial" panose="020B0604020202020204" pitchFamily="34" charset="0"/>
            </a:rPr>
            <a:t>Senior PA to Executive Director</a:t>
          </a:r>
        </a:p>
        <a:p>
          <a:r>
            <a:rPr lang="en-GB" sz="1200" dirty="0">
              <a:latin typeface="Arial" panose="020B0604020202020204" pitchFamily="34" charset="0"/>
              <a:cs typeface="Arial" panose="020B0604020202020204" pitchFamily="34" charset="0"/>
            </a:rPr>
            <a:t>(Wed - Fri)</a:t>
          </a:r>
        </a:p>
        <a:p>
          <a:r>
            <a:rPr lang="en-GB" sz="1200" b="1" dirty="0">
              <a:latin typeface="Arial" panose="020B0604020202020204" pitchFamily="34" charset="0"/>
              <a:cs typeface="Arial" panose="020B0604020202020204" pitchFamily="34" charset="0"/>
            </a:rPr>
            <a:t>PA to Executive Director</a:t>
          </a:r>
        </a:p>
        <a:p>
          <a:r>
            <a:rPr lang="en-GB" sz="1200" dirty="0">
              <a:latin typeface="Arial" panose="020B0604020202020204" pitchFamily="34" charset="0"/>
              <a:cs typeface="Arial" panose="020B0604020202020204" pitchFamily="34" charset="0"/>
            </a:rPr>
            <a:t>(Mon - Wed)</a:t>
          </a:r>
        </a:p>
      </dgm:t>
    </dgm:pt>
    <dgm:pt modelId="{4256786F-8512-4055-9729-E98126DFAC56}" type="parTrans" cxnId="{0BD5C9C1-0CC9-4DBD-9B87-B7F1B06901E6}">
      <dgm:prSet/>
      <dgm:spPr/>
      <dgm:t>
        <a:bodyPr/>
        <a:lstStyle/>
        <a:p>
          <a:endParaRPr lang="en-GB"/>
        </a:p>
      </dgm:t>
    </dgm:pt>
    <dgm:pt modelId="{9F0ECFF4-0EF6-4C2C-BCF8-5B1E99824BBF}" type="sibTrans" cxnId="{0BD5C9C1-0CC9-4DBD-9B87-B7F1B06901E6}">
      <dgm:prSet/>
      <dgm:spPr/>
      <dgm:t>
        <a:bodyPr/>
        <a:lstStyle/>
        <a:p>
          <a:endParaRPr lang="en-GB"/>
        </a:p>
      </dgm:t>
    </dgm:pt>
    <dgm:pt modelId="{FA73866B-248B-4178-9EF2-EB9333199DF8}">
      <dgm:prSet phldrT="[Text]" custT="1"/>
      <dgm:spPr/>
      <dgm:t>
        <a:bodyPr/>
        <a:lstStyle/>
        <a:p>
          <a:r>
            <a:rPr lang="en-GB" sz="1200" b="1" dirty="0">
              <a:latin typeface="Arial" panose="020B0604020202020204" pitchFamily="34" charset="0"/>
              <a:cs typeface="Arial" panose="020B0604020202020204" pitchFamily="34" charset="0"/>
            </a:rPr>
            <a:t>Assistant Director: Contract Services </a:t>
          </a:r>
        </a:p>
        <a:p>
          <a:r>
            <a:rPr lang="en-GB" sz="1200" dirty="0">
              <a:latin typeface="Arial" panose="020B0604020202020204" pitchFamily="34" charset="0"/>
              <a:cs typeface="Arial" panose="020B0604020202020204" pitchFamily="34" charset="0"/>
            </a:rPr>
            <a:t>Damian James</a:t>
          </a:r>
        </a:p>
      </dgm:t>
    </dgm:pt>
    <dgm:pt modelId="{A7359680-3B0F-44A9-B3CC-DAF001A1C005}" type="parTrans" cxnId="{4BF82ADA-1ABF-4EFB-9FF0-B15E12EC39B9}">
      <dgm:prSet/>
      <dgm:spPr/>
      <dgm:t>
        <a:bodyPr/>
        <a:lstStyle/>
        <a:p>
          <a:endParaRPr lang="en-GB"/>
        </a:p>
      </dgm:t>
    </dgm:pt>
    <dgm:pt modelId="{CF83B75C-51C3-4BC0-B830-35FADA5A5382}" type="sibTrans" cxnId="{4BF82ADA-1ABF-4EFB-9FF0-B15E12EC39B9}">
      <dgm:prSet/>
      <dgm:spPr/>
      <dgm:t>
        <a:bodyPr/>
        <a:lstStyle/>
        <a:p>
          <a:endParaRPr lang="en-GB"/>
        </a:p>
      </dgm:t>
    </dgm:pt>
    <dgm:pt modelId="{6979967D-0E10-4392-AC81-1947B3EEE3C8}">
      <dgm:prSet phldrT="[Text]" custT="1"/>
      <dgm:spPr/>
      <dgm:t>
        <a:bodyPr/>
        <a:lstStyle/>
        <a:p>
          <a:r>
            <a:rPr lang="en-GB" sz="1200" b="1" dirty="0">
              <a:latin typeface="Arial" panose="020B0604020202020204" pitchFamily="34" charset="0"/>
              <a:cs typeface="Arial" panose="020B0604020202020204" pitchFamily="34" charset="0"/>
            </a:rPr>
            <a:t>Borough Solicitor &amp; Monitoring Officer </a:t>
          </a:r>
        </a:p>
        <a:p>
          <a:r>
            <a:rPr lang="en-GB" sz="1200" dirty="0">
              <a:latin typeface="Arial" panose="020B0604020202020204" pitchFamily="34" charset="0"/>
              <a:cs typeface="Arial" panose="020B0604020202020204" pitchFamily="34" charset="0"/>
            </a:rPr>
            <a:t>Sanjay Prashar</a:t>
          </a:r>
        </a:p>
      </dgm:t>
    </dgm:pt>
    <dgm:pt modelId="{FD75D7B9-6F49-42C0-B058-0FC808501572}" type="parTrans" cxnId="{273482DA-C028-48E1-85FA-2EACC145D0DA}">
      <dgm:prSet/>
      <dgm:spPr/>
      <dgm:t>
        <a:bodyPr/>
        <a:lstStyle/>
        <a:p>
          <a:endParaRPr lang="en-GB"/>
        </a:p>
      </dgm:t>
    </dgm:pt>
    <dgm:pt modelId="{38AF0468-7775-4925-B1B0-87C6CFFBA96C}" type="sibTrans" cxnId="{273482DA-C028-48E1-85FA-2EACC145D0DA}">
      <dgm:prSet/>
      <dgm:spPr/>
      <dgm:t>
        <a:bodyPr/>
        <a:lstStyle/>
        <a:p>
          <a:endParaRPr lang="en-GB"/>
        </a:p>
      </dgm:t>
    </dgm:pt>
    <dgm:pt modelId="{7E88A29A-6A2F-4B03-B538-78A84D5AF41C}">
      <dgm:prSet phldrT="[Text]" custT="1"/>
      <dgm:spPr/>
      <dgm:t>
        <a:bodyPr/>
        <a:lstStyle/>
        <a:p>
          <a:r>
            <a:rPr lang="en-GB" sz="1200" b="1">
              <a:latin typeface="Arial" panose="020B0604020202020204" pitchFamily="34" charset="0"/>
              <a:cs typeface="Arial" panose="020B0604020202020204" pitchFamily="34" charset="0"/>
            </a:rPr>
            <a:t>Assistant Director: Digital, Customer Focus &amp; ICT</a:t>
          </a:r>
        </a:p>
        <a:p>
          <a:r>
            <a:rPr lang="en-GB" sz="1200">
              <a:latin typeface="Arial" panose="020B0604020202020204" pitchFamily="34" charset="0"/>
              <a:cs typeface="Arial" panose="020B0604020202020204" pitchFamily="34" charset="0"/>
            </a:rPr>
            <a:t>Elise Battison</a:t>
          </a:r>
        </a:p>
      </dgm:t>
    </dgm:pt>
    <dgm:pt modelId="{72E5951F-A52E-4AE5-A063-FCA99F3DA1BE}" type="parTrans" cxnId="{E8F6BCE8-7757-411A-8438-6192EFBBAFA5}">
      <dgm:prSet/>
      <dgm:spPr/>
      <dgm:t>
        <a:bodyPr/>
        <a:lstStyle/>
        <a:p>
          <a:endParaRPr lang="en-GB"/>
        </a:p>
      </dgm:t>
    </dgm:pt>
    <dgm:pt modelId="{5FE1B0CF-0D81-4D4D-9544-4A55CAF9A97A}" type="sibTrans" cxnId="{E8F6BCE8-7757-411A-8438-6192EFBBAFA5}">
      <dgm:prSet/>
      <dgm:spPr/>
      <dgm:t>
        <a:bodyPr/>
        <a:lstStyle/>
        <a:p>
          <a:endParaRPr lang="en-GB"/>
        </a:p>
      </dgm:t>
    </dgm:pt>
    <dgm:pt modelId="{3E2D8A42-A63B-43E3-820B-9DC5374D6217}">
      <dgm:prSet phldrT="[Text]" custT="1"/>
      <dgm:spPr/>
      <dgm:t>
        <a:bodyPr/>
        <a:lstStyle/>
        <a:p>
          <a:r>
            <a:rPr lang="en-GB" sz="1200" b="1" dirty="0">
              <a:latin typeface="Arial" panose="020B0604020202020204" pitchFamily="34" charset="0"/>
              <a:cs typeface="Arial" panose="020B0604020202020204" pitchFamily="34" charset="0"/>
            </a:rPr>
            <a:t>Assistant Director: Democratic &amp; Registration Service</a:t>
          </a:r>
        </a:p>
        <a:p>
          <a:r>
            <a:rPr lang="en-GB" sz="1200" dirty="0">
              <a:latin typeface="Arial" panose="020B0604020202020204" pitchFamily="34" charset="0"/>
              <a:cs typeface="Arial" panose="020B0604020202020204" pitchFamily="34" charset="0"/>
            </a:rPr>
            <a:t>Philip Sadler</a:t>
          </a:r>
        </a:p>
      </dgm:t>
    </dgm:pt>
    <dgm:pt modelId="{7332B021-1093-46AC-8C47-7097917C3E0C}" type="parTrans" cxnId="{37EEAD4B-576C-4478-829E-C70AC6B6A3DB}">
      <dgm:prSet/>
      <dgm:spPr/>
      <dgm:t>
        <a:bodyPr/>
        <a:lstStyle/>
        <a:p>
          <a:endParaRPr lang="en-GB"/>
        </a:p>
      </dgm:t>
    </dgm:pt>
    <dgm:pt modelId="{01427772-97EC-4B00-9D7D-EC70FE82208C}" type="sibTrans" cxnId="{37EEAD4B-576C-4478-829E-C70AC6B6A3DB}">
      <dgm:prSet/>
      <dgm:spPr/>
      <dgm:t>
        <a:bodyPr/>
        <a:lstStyle/>
        <a:p>
          <a:endParaRPr lang="en-GB"/>
        </a:p>
      </dgm:t>
    </dgm:pt>
    <dgm:pt modelId="{8ACBA866-AFD1-4C48-BA37-E1DC708F7B27}">
      <dgm:prSet phldrT="[Text]" custT="1"/>
      <dgm:spPr/>
      <dgm:t>
        <a:bodyPr/>
        <a:lstStyle/>
        <a:p>
          <a:r>
            <a:rPr lang="en-GB" sz="1200" b="1" dirty="0">
              <a:latin typeface="Arial" panose="020B0604020202020204" pitchFamily="34" charset="0"/>
              <a:cs typeface="Arial" panose="020B0604020202020204" pitchFamily="34" charset="0"/>
            </a:rPr>
            <a:t>Assistant Director: Communities &amp; Policy</a:t>
          </a:r>
        </a:p>
        <a:p>
          <a:r>
            <a:rPr lang="en-GB" sz="1200" dirty="0">
              <a:latin typeface="Arial" panose="020B0604020202020204" pitchFamily="34" charset="0"/>
              <a:cs typeface="Arial" panose="020B0604020202020204" pitchFamily="34" charset="0"/>
            </a:rPr>
            <a:t>Abby Thomas</a:t>
          </a:r>
        </a:p>
      </dgm:t>
    </dgm:pt>
    <dgm:pt modelId="{F84609C4-279D-474A-ADEB-3F88E01588E6}" type="parTrans" cxnId="{C91D7D7E-501B-4BE5-A991-906AA89F1C1F}">
      <dgm:prSet/>
      <dgm:spPr/>
      <dgm:t>
        <a:bodyPr/>
        <a:lstStyle/>
        <a:p>
          <a:endParaRPr lang="en-GB"/>
        </a:p>
      </dgm:t>
    </dgm:pt>
    <dgm:pt modelId="{7551EC84-D356-44FF-A8E5-9D9BDA5B2F33}" type="sibTrans" cxnId="{C91D7D7E-501B-4BE5-A991-906AA89F1C1F}">
      <dgm:prSet/>
      <dgm:spPr/>
      <dgm:t>
        <a:bodyPr/>
        <a:lstStyle/>
        <a:p>
          <a:endParaRPr lang="en-GB"/>
        </a:p>
      </dgm:t>
    </dgm:pt>
    <dgm:pt modelId="{0C4FC153-D52C-453A-A013-BE2D6F465B0E}">
      <dgm:prSet phldrT="[Text]" custT="1"/>
      <dgm:spPr/>
      <dgm:t>
        <a:bodyPr/>
        <a:lstStyle/>
        <a:p>
          <a:r>
            <a:rPr lang="en-GB" sz="1200" b="1">
              <a:latin typeface="Arial" panose="020B0604020202020204" pitchFamily="34" charset="0"/>
              <a:cs typeface="Arial" panose="020B0604020202020204" pitchFamily="34" charset="0"/>
            </a:rPr>
            <a:t>Programme Director: Education Capital Programme</a:t>
          </a:r>
        </a:p>
        <a:p>
          <a:r>
            <a:rPr lang="en-GB" sz="1200">
              <a:latin typeface="Arial" panose="020B0604020202020204" pitchFamily="34" charset="0"/>
              <a:cs typeface="Arial" panose="020B0604020202020204" pitchFamily="34" charset="0"/>
            </a:rPr>
            <a:t>Kamay Toor</a:t>
          </a:r>
        </a:p>
      </dgm:t>
    </dgm:pt>
    <dgm:pt modelId="{DC71580F-AB9D-449B-A8FA-CB4B13F055F4}" type="parTrans" cxnId="{0A20566B-0652-48EB-B6D4-4DCF57EB2F6B}">
      <dgm:prSet/>
      <dgm:spPr/>
      <dgm:t>
        <a:bodyPr/>
        <a:lstStyle/>
        <a:p>
          <a:endParaRPr lang="en-GB"/>
        </a:p>
      </dgm:t>
    </dgm:pt>
    <dgm:pt modelId="{5726F5CA-F49D-4F3E-89E3-46694108B678}" type="sibTrans" cxnId="{0A20566B-0652-48EB-B6D4-4DCF57EB2F6B}">
      <dgm:prSet/>
      <dgm:spPr/>
      <dgm:t>
        <a:bodyPr/>
        <a:lstStyle/>
        <a:p>
          <a:endParaRPr lang="en-GB"/>
        </a:p>
      </dgm:t>
    </dgm:pt>
    <dgm:pt modelId="{7B01310A-3C65-4DF2-89BE-5DADE97C0212}" type="pres">
      <dgm:prSet presAssocID="{5FA345BA-A1CD-49C2-A241-6392564D8CFE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EC3D10F6-9B90-49AC-886D-846FEF8F1B0B}" type="pres">
      <dgm:prSet presAssocID="{E8B62FCE-B7B7-45D9-A7F3-8F491677FBD7}" presName="hierRoot1" presStyleCnt="0">
        <dgm:presLayoutVars>
          <dgm:hierBranch val="init"/>
        </dgm:presLayoutVars>
      </dgm:prSet>
      <dgm:spPr/>
    </dgm:pt>
    <dgm:pt modelId="{3C05ECB4-F88C-4A8A-A184-97381D8CE073}" type="pres">
      <dgm:prSet presAssocID="{E8B62FCE-B7B7-45D9-A7F3-8F491677FBD7}" presName="rootComposite1" presStyleCnt="0"/>
      <dgm:spPr/>
    </dgm:pt>
    <dgm:pt modelId="{20EAB7F1-D0A6-48AE-BDE8-87B5A88EAAD5}" type="pres">
      <dgm:prSet presAssocID="{E8B62FCE-B7B7-45D9-A7F3-8F491677FBD7}" presName="rootText1" presStyleLbl="node0" presStyleIdx="0" presStyleCnt="1" custScaleX="265258" custScaleY="260781" custLinFactY="-3049" custLinFactNeighborY="-100000">
        <dgm:presLayoutVars>
          <dgm:chPref val="3"/>
        </dgm:presLayoutVars>
      </dgm:prSet>
      <dgm:spPr/>
    </dgm:pt>
    <dgm:pt modelId="{63DDBBD1-7113-49DD-A141-9E327798D3B0}" type="pres">
      <dgm:prSet presAssocID="{E8B62FCE-B7B7-45D9-A7F3-8F491677FBD7}" presName="rootConnector1" presStyleLbl="node1" presStyleIdx="0" presStyleCnt="0"/>
      <dgm:spPr/>
    </dgm:pt>
    <dgm:pt modelId="{E55B43FD-2E27-47A9-B369-5E38A171285B}" type="pres">
      <dgm:prSet presAssocID="{E8B62FCE-B7B7-45D9-A7F3-8F491677FBD7}" presName="hierChild2" presStyleCnt="0"/>
      <dgm:spPr/>
    </dgm:pt>
    <dgm:pt modelId="{9411EEFA-7101-4909-A243-BA5A630E89BD}" type="pres">
      <dgm:prSet presAssocID="{FD75D7B9-6F49-42C0-B058-0FC808501572}" presName="Name37" presStyleLbl="parChTrans1D2" presStyleIdx="0" presStyleCnt="7"/>
      <dgm:spPr/>
    </dgm:pt>
    <dgm:pt modelId="{F0302A32-FD3A-4071-B5FE-EBE417047E0F}" type="pres">
      <dgm:prSet presAssocID="{6979967D-0E10-4392-AC81-1947B3EEE3C8}" presName="hierRoot2" presStyleCnt="0">
        <dgm:presLayoutVars>
          <dgm:hierBranch val="init"/>
        </dgm:presLayoutVars>
      </dgm:prSet>
      <dgm:spPr/>
    </dgm:pt>
    <dgm:pt modelId="{0E315A83-3B61-42C8-A0EB-BA9715A8CA91}" type="pres">
      <dgm:prSet presAssocID="{6979967D-0E10-4392-AC81-1947B3EEE3C8}" presName="rootComposite" presStyleCnt="0"/>
      <dgm:spPr/>
    </dgm:pt>
    <dgm:pt modelId="{94441BD4-9191-4415-8CE9-D15193DD1DDC}" type="pres">
      <dgm:prSet presAssocID="{6979967D-0E10-4392-AC81-1947B3EEE3C8}" presName="rootText" presStyleLbl="node2" presStyleIdx="0" presStyleCnt="6" custScaleX="102152" custScaleY="167120">
        <dgm:presLayoutVars>
          <dgm:chPref val="3"/>
        </dgm:presLayoutVars>
      </dgm:prSet>
      <dgm:spPr/>
    </dgm:pt>
    <dgm:pt modelId="{48DF206E-24F0-492C-A19B-5A8AE82EBD7A}" type="pres">
      <dgm:prSet presAssocID="{6979967D-0E10-4392-AC81-1947B3EEE3C8}" presName="rootConnector" presStyleLbl="node2" presStyleIdx="0" presStyleCnt="6"/>
      <dgm:spPr/>
    </dgm:pt>
    <dgm:pt modelId="{9CC58FDE-F57B-4EC8-9E25-4411C19B1B3F}" type="pres">
      <dgm:prSet presAssocID="{6979967D-0E10-4392-AC81-1947B3EEE3C8}" presName="hierChild4" presStyleCnt="0"/>
      <dgm:spPr/>
    </dgm:pt>
    <dgm:pt modelId="{7B739360-A518-4DE3-ADE4-7F0C6D84F9B0}" type="pres">
      <dgm:prSet presAssocID="{6979967D-0E10-4392-AC81-1947B3EEE3C8}" presName="hierChild5" presStyleCnt="0"/>
      <dgm:spPr/>
    </dgm:pt>
    <dgm:pt modelId="{CD989944-7214-4821-A74F-9DE8E5CAE162}" type="pres">
      <dgm:prSet presAssocID="{F84609C4-279D-474A-ADEB-3F88E01588E6}" presName="Name37" presStyleLbl="parChTrans1D2" presStyleIdx="1" presStyleCnt="7"/>
      <dgm:spPr/>
    </dgm:pt>
    <dgm:pt modelId="{C8606441-4F65-46EE-995F-AEA30D431555}" type="pres">
      <dgm:prSet presAssocID="{8ACBA866-AFD1-4C48-BA37-E1DC708F7B27}" presName="hierRoot2" presStyleCnt="0">
        <dgm:presLayoutVars>
          <dgm:hierBranch val="init"/>
        </dgm:presLayoutVars>
      </dgm:prSet>
      <dgm:spPr/>
    </dgm:pt>
    <dgm:pt modelId="{C4618EF1-BCE6-4122-8362-576A362ABE3D}" type="pres">
      <dgm:prSet presAssocID="{8ACBA866-AFD1-4C48-BA37-E1DC708F7B27}" presName="rootComposite" presStyleCnt="0"/>
      <dgm:spPr/>
    </dgm:pt>
    <dgm:pt modelId="{74283526-FBFD-4F46-900C-5C0C665A9BB8}" type="pres">
      <dgm:prSet presAssocID="{8ACBA866-AFD1-4C48-BA37-E1DC708F7B27}" presName="rootText" presStyleLbl="node2" presStyleIdx="1" presStyleCnt="6" custScaleX="102152" custScaleY="167120">
        <dgm:presLayoutVars>
          <dgm:chPref val="3"/>
        </dgm:presLayoutVars>
      </dgm:prSet>
      <dgm:spPr/>
    </dgm:pt>
    <dgm:pt modelId="{E1D50C47-037C-4B9B-A3A7-A98F567F5279}" type="pres">
      <dgm:prSet presAssocID="{8ACBA866-AFD1-4C48-BA37-E1DC708F7B27}" presName="rootConnector" presStyleLbl="node2" presStyleIdx="1" presStyleCnt="6"/>
      <dgm:spPr/>
    </dgm:pt>
    <dgm:pt modelId="{FA465242-3C2B-4E2A-895A-D82B95411F80}" type="pres">
      <dgm:prSet presAssocID="{8ACBA866-AFD1-4C48-BA37-E1DC708F7B27}" presName="hierChild4" presStyleCnt="0"/>
      <dgm:spPr/>
    </dgm:pt>
    <dgm:pt modelId="{E0796B51-5EA5-4FEC-97B5-E7322D3D306C}" type="pres">
      <dgm:prSet presAssocID="{8ACBA866-AFD1-4C48-BA37-E1DC708F7B27}" presName="hierChild5" presStyleCnt="0"/>
      <dgm:spPr/>
    </dgm:pt>
    <dgm:pt modelId="{F82AF96E-4CDB-4E56-AB47-764B7BCE3D32}" type="pres">
      <dgm:prSet presAssocID="{A7359680-3B0F-44A9-B3CC-DAF001A1C005}" presName="Name37" presStyleLbl="parChTrans1D2" presStyleIdx="2" presStyleCnt="7"/>
      <dgm:spPr/>
    </dgm:pt>
    <dgm:pt modelId="{3D0145D1-E594-45AE-89BD-C1DA00C7CAC2}" type="pres">
      <dgm:prSet presAssocID="{FA73866B-248B-4178-9EF2-EB9333199DF8}" presName="hierRoot2" presStyleCnt="0">
        <dgm:presLayoutVars>
          <dgm:hierBranch val="init"/>
        </dgm:presLayoutVars>
      </dgm:prSet>
      <dgm:spPr/>
    </dgm:pt>
    <dgm:pt modelId="{133571CD-1CE4-456C-8498-81EB87D4CF98}" type="pres">
      <dgm:prSet presAssocID="{FA73866B-248B-4178-9EF2-EB9333199DF8}" presName="rootComposite" presStyleCnt="0"/>
      <dgm:spPr/>
    </dgm:pt>
    <dgm:pt modelId="{0F0C093A-74F3-433F-95C7-977B09D22E3B}" type="pres">
      <dgm:prSet presAssocID="{FA73866B-248B-4178-9EF2-EB9333199DF8}" presName="rootText" presStyleLbl="node2" presStyleIdx="2" presStyleCnt="6" custScaleX="102152" custScaleY="167120">
        <dgm:presLayoutVars>
          <dgm:chPref val="3"/>
        </dgm:presLayoutVars>
      </dgm:prSet>
      <dgm:spPr/>
    </dgm:pt>
    <dgm:pt modelId="{3484694F-66CB-4745-97E3-8B62BC3DE61F}" type="pres">
      <dgm:prSet presAssocID="{FA73866B-248B-4178-9EF2-EB9333199DF8}" presName="rootConnector" presStyleLbl="node2" presStyleIdx="2" presStyleCnt="6"/>
      <dgm:spPr/>
    </dgm:pt>
    <dgm:pt modelId="{977FBDD7-6461-49F3-910D-11A53B0D9F29}" type="pres">
      <dgm:prSet presAssocID="{FA73866B-248B-4178-9EF2-EB9333199DF8}" presName="hierChild4" presStyleCnt="0"/>
      <dgm:spPr/>
    </dgm:pt>
    <dgm:pt modelId="{6DE9F74A-3F72-4F85-94C3-92EFE7AB6158}" type="pres">
      <dgm:prSet presAssocID="{FA73866B-248B-4178-9EF2-EB9333199DF8}" presName="hierChild5" presStyleCnt="0"/>
      <dgm:spPr/>
    </dgm:pt>
    <dgm:pt modelId="{F4893DFF-8A86-4344-BFA7-45CFE6DA539F}" type="pres">
      <dgm:prSet presAssocID="{72E5951F-A52E-4AE5-A063-FCA99F3DA1BE}" presName="Name37" presStyleLbl="parChTrans1D2" presStyleIdx="3" presStyleCnt="7"/>
      <dgm:spPr/>
    </dgm:pt>
    <dgm:pt modelId="{FFE55F1B-4FDD-4B41-9506-AF9D61F8B165}" type="pres">
      <dgm:prSet presAssocID="{7E88A29A-6A2F-4B03-B538-78A84D5AF41C}" presName="hierRoot2" presStyleCnt="0">
        <dgm:presLayoutVars>
          <dgm:hierBranch val="init"/>
        </dgm:presLayoutVars>
      </dgm:prSet>
      <dgm:spPr/>
    </dgm:pt>
    <dgm:pt modelId="{996CD05B-0D45-4F74-9B85-B11291B99F32}" type="pres">
      <dgm:prSet presAssocID="{7E88A29A-6A2F-4B03-B538-78A84D5AF41C}" presName="rootComposite" presStyleCnt="0"/>
      <dgm:spPr/>
    </dgm:pt>
    <dgm:pt modelId="{5C66FCFB-F28E-46AD-A9F7-4688C29A1834}" type="pres">
      <dgm:prSet presAssocID="{7E88A29A-6A2F-4B03-B538-78A84D5AF41C}" presName="rootText" presStyleLbl="node2" presStyleIdx="3" presStyleCnt="6" custScaleX="102152" custScaleY="167120">
        <dgm:presLayoutVars>
          <dgm:chPref val="3"/>
        </dgm:presLayoutVars>
      </dgm:prSet>
      <dgm:spPr/>
    </dgm:pt>
    <dgm:pt modelId="{248F0F32-82C0-475C-BAA5-FDBE866DE107}" type="pres">
      <dgm:prSet presAssocID="{7E88A29A-6A2F-4B03-B538-78A84D5AF41C}" presName="rootConnector" presStyleLbl="node2" presStyleIdx="3" presStyleCnt="6"/>
      <dgm:spPr/>
    </dgm:pt>
    <dgm:pt modelId="{250BC67A-FCFE-4CB8-B498-BBE0946764B7}" type="pres">
      <dgm:prSet presAssocID="{7E88A29A-6A2F-4B03-B538-78A84D5AF41C}" presName="hierChild4" presStyleCnt="0"/>
      <dgm:spPr/>
    </dgm:pt>
    <dgm:pt modelId="{F6227924-41CE-462A-81D5-36012B1655CC}" type="pres">
      <dgm:prSet presAssocID="{7E88A29A-6A2F-4B03-B538-78A84D5AF41C}" presName="hierChild5" presStyleCnt="0"/>
      <dgm:spPr/>
    </dgm:pt>
    <dgm:pt modelId="{1A55CFC7-1A1B-4AC2-B6D8-5C3EC450EFE9}" type="pres">
      <dgm:prSet presAssocID="{7332B021-1093-46AC-8C47-7097917C3E0C}" presName="Name37" presStyleLbl="parChTrans1D2" presStyleIdx="4" presStyleCnt="7"/>
      <dgm:spPr/>
    </dgm:pt>
    <dgm:pt modelId="{9B20AD0E-08B4-4079-B484-C164B8D49A46}" type="pres">
      <dgm:prSet presAssocID="{3E2D8A42-A63B-43E3-820B-9DC5374D6217}" presName="hierRoot2" presStyleCnt="0">
        <dgm:presLayoutVars>
          <dgm:hierBranch val="init"/>
        </dgm:presLayoutVars>
      </dgm:prSet>
      <dgm:spPr/>
    </dgm:pt>
    <dgm:pt modelId="{7A34A8F7-F139-4F55-89D7-9211B04CFD9B}" type="pres">
      <dgm:prSet presAssocID="{3E2D8A42-A63B-43E3-820B-9DC5374D6217}" presName="rootComposite" presStyleCnt="0"/>
      <dgm:spPr/>
    </dgm:pt>
    <dgm:pt modelId="{46DF77D8-6F5A-4575-B7FA-4AB3F076CF29}" type="pres">
      <dgm:prSet presAssocID="{3E2D8A42-A63B-43E3-820B-9DC5374D6217}" presName="rootText" presStyleLbl="node2" presStyleIdx="4" presStyleCnt="6" custScaleX="102152" custScaleY="167120">
        <dgm:presLayoutVars>
          <dgm:chPref val="3"/>
        </dgm:presLayoutVars>
      </dgm:prSet>
      <dgm:spPr/>
    </dgm:pt>
    <dgm:pt modelId="{5D02D8CC-51EE-4981-B275-161202102226}" type="pres">
      <dgm:prSet presAssocID="{3E2D8A42-A63B-43E3-820B-9DC5374D6217}" presName="rootConnector" presStyleLbl="node2" presStyleIdx="4" presStyleCnt="6"/>
      <dgm:spPr/>
    </dgm:pt>
    <dgm:pt modelId="{16AAD5AD-2E20-4D8B-AF8C-FF472BDDD55E}" type="pres">
      <dgm:prSet presAssocID="{3E2D8A42-A63B-43E3-820B-9DC5374D6217}" presName="hierChild4" presStyleCnt="0"/>
      <dgm:spPr/>
    </dgm:pt>
    <dgm:pt modelId="{71937605-1DCD-480B-8D2C-5DD39FD4F45A}" type="pres">
      <dgm:prSet presAssocID="{3E2D8A42-A63B-43E3-820B-9DC5374D6217}" presName="hierChild5" presStyleCnt="0"/>
      <dgm:spPr/>
    </dgm:pt>
    <dgm:pt modelId="{CA0B30BE-BCFA-4B1B-AA36-54CFF9DF9970}" type="pres">
      <dgm:prSet presAssocID="{DC71580F-AB9D-449B-A8FA-CB4B13F055F4}" presName="Name37" presStyleLbl="parChTrans1D2" presStyleIdx="5" presStyleCnt="7"/>
      <dgm:spPr/>
    </dgm:pt>
    <dgm:pt modelId="{A6233D7C-0076-402D-B890-0E40BEB23FAB}" type="pres">
      <dgm:prSet presAssocID="{0C4FC153-D52C-453A-A013-BE2D6F465B0E}" presName="hierRoot2" presStyleCnt="0">
        <dgm:presLayoutVars>
          <dgm:hierBranch val="init"/>
        </dgm:presLayoutVars>
      </dgm:prSet>
      <dgm:spPr/>
    </dgm:pt>
    <dgm:pt modelId="{47256829-D323-48D4-B3A0-31639D75C6D3}" type="pres">
      <dgm:prSet presAssocID="{0C4FC153-D52C-453A-A013-BE2D6F465B0E}" presName="rootComposite" presStyleCnt="0"/>
      <dgm:spPr/>
    </dgm:pt>
    <dgm:pt modelId="{44D83FF3-5B88-4CF8-8E8E-7A40F44D7A3C}" type="pres">
      <dgm:prSet presAssocID="{0C4FC153-D52C-453A-A013-BE2D6F465B0E}" presName="rootText" presStyleLbl="node2" presStyleIdx="5" presStyleCnt="6" custScaleX="102152" custScaleY="167120">
        <dgm:presLayoutVars>
          <dgm:chPref val="3"/>
        </dgm:presLayoutVars>
      </dgm:prSet>
      <dgm:spPr/>
    </dgm:pt>
    <dgm:pt modelId="{41B9ECEF-13C7-4E21-AE0F-B87B5B098ACA}" type="pres">
      <dgm:prSet presAssocID="{0C4FC153-D52C-453A-A013-BE2D6F465B0E}" presName="rootConnector" presStyleLbl="node2" presStyleIdx="5" presStyleCnt="6"/>
      <dgm:spPr/>
    </dgm:pt>
    <dgm:pt modelId="{B2E90042-9616-4DC8-8AAF-9BC2DD0061B6}" type="pres">
      <dgm:prSet presAssocID="{0C4FC153-D52C-453A-A013-BE2D6F465B0E}" presName="hierChild4" presStyleCnt="0"/>
      <dgm:spPr/>
    </dgm:pt>
    <dgm:pt modelId="{C4B958DC-F906-4C94-88C0-2FBBC104F1B9}" type="pres">
      <dgm:prSet presAssocID="{0C4FC153-D52C-453A-A013-BE2D6F465B0E}" presName="hierChild5" presStyleCnt="0"/>
      <dgm:spPr/>
    </dgm:pt>
    <dgm:pt modelId="{C451B9C3-0256-4476-AD5B-C5B57895FB44}" type="pres">
      <dgm:prSet presAssocID="{E8B62FCE-B7B7-45D9-A7F3-8F491677FBD7}" presName="hierChild3" presStyleCnt="0"/>
      <dgm:spPr/>
    </dgm:pt>
    <dgm:pt modelId="{6088C55E-8E3E-439F-B612-806150AE4ED0}" type="pres">
      <dgm:prSet presAssocID="{4256786F-8512-4055-9729-E98126DFAC56}" presName="Name111" presStyleLbl="parChTrans1D2" presStyleIdx="6" presStyleCnt="7"/>
      <dgm:spPr/>
    </dgm:pt>
    <dgm:pt modelId="{5C50D414-C2AD-435B-B231-196F3A79C32B}" type="pres">
      <dgm:prSet presAssocID="{91562927-242A-4CFF-8CA2-08D5D4757C02}" presName="hierRoot3" presStyleCnt="0">
        <dgm:presLayoutVars>
          <dgm:hierBranch val="init"/>
        </dgm:presLayoutVars>
      </dgm:prSet>
      <dgm:spPr/>
    </dgm:pt>
    <dgm:pt modelId="{BAD02546-038D-4148-91C3-79A5EB9CACCD}" type="pres">
      <dgm:prSet presAssocID="{91562927-242A-4CFF-8CA2-08D5D4757C02}" presName="rootComposite3" presStyleCnt="0"/>
      <dgm:spPr/>
    </dgm:pt>
    <dgm:pt modelId="{63AC77F1-6F11-417C-B947-CABCE456D560}" type="pres">
      <dgm:prSet presAssocID="{91562927-242A-4CFF-8CA2-08D5D4757C02}" presName="rootText3" presStyleLbl="asst1" presStyleIdx="0" presStyleCnt="1" custScaleX="299692" custScaleY="151895" custLinFactNeighborX="-2928" custLinFactNeighborY="-65577">
        <dgm:presLayoutVars>
          <dgm:chPref val="3"/>
        </dgm:presLayoutVars>
      </dgm:prSet>
      <dgm:spPr/>
    </dgm:pt>
    <dgm:pt modelId="{A63B01FA-96C2-4305-8336-481A7FB26BED}" type="pres">
      <dgm:prSet presAssocID="{91562927-242A-4CFF-8CA2-08D5D4757C02}" presName="rootConnector3" presStyleLbl="asst1" presStyleIdx="0" presStyleCnt="1"/>
      <dgm:spPr/>
    </dgm:pt>
    <dgm:pt modelId="{8ED944A7-E753-4AF3-AB0B-0E0B49DA9C28}" type="pres">
      <dgm:prSet presAssocID="{91562927-242A-4CFF-8CA2-08D5D4757C02}" presName="hierChild6" presStyleCnt="0"/>
      <dgm:spPr/>
    </dgm:pt>
    <dgm:pt modelId="{6E1B5DF1-CACF-448F-82EB-6DDB9E8048CC}" type="pres">
      <dgm:prSet presAssocID="{91562927-242A-4CFF-8CA2-08D5D4757C02}" presName="hierChild7" presStyleCnt="0"/>
      <dgm:spPr/>
    </dgm:pt>
  </dgm:ptLst>
  <dgm:cxnLst>
    <dgm:cxn modelId="{75329801-A6A7-4123-8397-F632FD7CC1E7}" type="presOf" srcId="{0C4FC153-D52C-453A-A013-BE2D6F465B0E}" destId="{41B9ECEF-13C7-4E21-AE0F-B87B5B098ACA}" srcOrd="1" destOrd="0" presId="urn:microsoft.com/office/officeart/2005/8/layout/orgChart1"/>
    <dgm:cxn modelId="{DF46E102-8E06-40F7-9568-185B1EF2D496}" type="presOf" srcId="{6979967D-0E10-4392-AC81-1947B3EEE3C8}" destId="{48DF206E-24F0-492C-A19B-5A8AE82EBD7A}" srcOrd="1" destOrd="0" presId="urn:microsoft.com/office/officeart/2005/8/layout/orgChart1"/>
    <dgm:cxn modelId="{115ABE2D-726F-4D99-B36E-D10BDAFD3E41}" type="presOf" srcId="{0C4FC153-D52C-453A-A013-BE2D6F465B0E}" destId="{44D83FF3-5B88-4CF8-8E8E-7A40F44D7A3C}" srcOrd="0" destOrd="0" presId="urn:microsoft.com/office/officeart/2005/8/layout/orgChart1"/>
    <dgm:cxn modelId="{2DA3DF62-CDDF-414B-B9BE-6665359B6C6B}" type="presOf" srcId="{91562927-242A-4CFF-8CA2-08D5D4757C02}" destId="{63AC77F1-6F11-417C-B947-CABCE456D560}" srcOrd="0" destOrd="0" presId="urn:microsoft.com/office/officeart/2005/8/layout/orgChart1"/>
    <dgm:cxn modelId="{D2785F43-B6AF-4A8D-BFA6-981E290740BE}" type="presOf" srcId="{8ACBA866-AFD1-4C48-BA37-E1DC708F7B27}" destId="{74283526-FBFD-4F46-900C-5C0C665A9BB8}" srcOrd="0" destOrd="0" presId="urn:microsoft.com/office/officeart/2005/8/layout/orgChart1"/>
    <dgm:cxn modelId="{AC435764-9626-4915-AD76-B2D37409CF81}" type="presOf" srcId="{E8B62FCE-B7B7-45D9-A7F3-8F491677FBD7}" destId="{63DDBBD1-7113-49DD-A141-9E327798D3B0}" srcOrd="1" destOrd="0" presId="urn:microsoft.com/office/officeart/2005/8/layout/orgChart1"/>
    <dgm:cxn modelId="{7A10EE68-F4A2-4EA9-8DD5-999F3500CE63}" type="presOf" srcId="{91562927-242A-4CFF-8CA2-08D5D4757C02}" destId="{A63B01FA-96C2-4305-8336-481A7FB26BED}" srcOrd="1" destOrd="0" presId="urn:microsoft.com/office/officeart/2005/8/layout/orgChart1"/>
    <dgm:cxn modelId="{0A20566B-0652-48EB-B6D4-4DCF57EB2F6B}" srcId="{E8B62FCE-B7B7-45D9-A7F3-8F491677FBD7}" destId="{0C4FC153-D52C-453A-A013-BE2D6F465B0E}" srcOrd="6" destOrd="0" parTransId="{DC71580F-AB9D-449B-A8FA-CB4B13F055F4}" sibTransId="{5726F5CA-F49D-4F3E-89E3-46694108B678}"/>
    <dgm:cxn modelId="{37EEAD4B-576C-4478-829E-C70AC6B6A3DB}" srcId="{E8B62FCE-B7B7-45D9-A7F3-8F491677FBD7}" destId="{3E2D8A42-A63B-43E3-820B-9DC5374D6217}" srcOrd="5" destOrd="0" parTransId="{7332B021-1093-46AC-8C47-7097917C3E0C}" sibTransId="{01427772-97EC-4B00-9D7D-EC70FE82208C}"/>
    <dgm:cxn modelId="{0756414E-6E03-4610-AF88-F7A60298C49C}" type="presOf" srcId="{3E2D8A42-A63B-43E3-820B-9DC5374D6217}" destId="{5D02D8CC-51EE-4981-B275-161202102226}" srcOrd="1" destOrd="0" presId="urn:microsoft.com/office/officeart/2005/8/layout/orgChart1"/>
    <dgm:cxn modelId="{DEDF1776-1F76-432B-8757-197D7DA7A7F6}" type="presOf" srcId="{DC71580F-AB9D-449B-A8FA-CB4B13F055F4}" destId="{CA0B30BE-BCFA-4B1B-AA36-54CFF9DF9970}" srcOrd="0" destOrd="0" presId="urn:microsoft.com/office/officeart/2005/8/layout/orgChart1"/>
    <dgm:cxn modelId="{21420A57-C33D-4453-AC3F-22E16EF8E983}" type="presOf" srcId="{F84609C4-279D-474A-ADEB-3F88E01588E6}" destId="{CD989944-7214-4821-A74F-9DE8E5CAE162}" srcOrd="0" destOrd="0" presId="urn:microsoft.com/office/officeart/2005/8/layout/orgChart1"/>
    <dgm:cxn modelId="{C91D7D7E-501B-4BE5-A991-906AA89F1C1F}" srcId="{E8B62FCE-B7B7-45D9-A7F3-8F491677FBD7}" destId="{8ACBA866-AFD1-4C48-BA37-E1DC708F7B27}" srcOrd="2" destOrd="0" parTransId="{F84609C4-279D-474A-ADEB-3F88E01588E6}" sibTransId="{7551EC84-D356-44FF-A8E5-9D9BDA5B2F33}"/>
    <dgm:cxn modelId="{78EE907E-83E8-4A56-AEE8-E0F0E0C9AAEC}" type="presOf" srcId="{7E88A29A-6A2F-4B03-B538-78A84D5AF41C}" destId="{5C66FCFB-F28E-46AD-A9F7-4688C29A1834}" srcOrd="0" destOrd="0" presId="urn:microsoft.com/office/officeart/2005/8/layout/orgChart1"/>
    <dgm:cxn modelId="{DEC1F982-8E73-485C-A5D2-80BFA4449761}" type="presOf" srcId="{7332B021-1093-46AC-8C47-7097917C3E0C}" destId="{1A55CFC7-1A1B-4AC2-B6D8-5C3EC450EFE9}" srcOrd="0" destOrd="0" presId="urn:microsoft.com/office/officeart/2005/8/layout/orgChart1"/>
    <dgm:cxn modelId="{CFFFE483-DBC9-4260-AB57-63495CD61425}" type="presOf" srcId="{FD75D7B9-6F49-42C0-B058-0FC808501572}" destId="{9411EEFA-7101-4909-A243-BA5A630E89BD}" srcOrd="0" destOrd="0" presId="urn:microsoft.com/office/officeart/2005/8/layout/orgChart1"/>
    <dgm:cxn modelId="{DCA48684-56C1-47E4-8B88-DCA63E9C40CE}" type="presOf" srcId="{FA73866B-248B-4178-9EF2-EB9333199DF8}" destId="{3484694F-66CB-4745-97E3-8B62BC3DE61F}" srcOrd="1" destOrd="0" presId="urn:microsoft.com/office/officeart/2005/8/layout/orgChart1"/>
    <dgm:cxn modelId="{D3A7658C-07C9-4299-966A-EEF54DDE5C83}" type="presOf" srcId="{3E2D8A42-A63B-43E3-820B-9DC5374D6217}" destId="{46DF77D8-6F5A-4575-B7FA-4AB3F076CF29}" srcOrd="0" destOrd="0" presId="urn:microsoft.com/office/officeart/2005/8/layout/orgChart1"/>
    <dgm:cxn modelId="{6EA4AB9D-2417-47CD-87EB-4460B984F7CB}" type="presOf" srcId="{E8B62FCE-B7B7-45D9-A7F3-8F491677FBD7}" destId="{20EAB7F1-D0A6-48AE-BDE8-87B5A88EAAD5}" srcOrd="0" destOrd="0" presId="urn:microsoft.com/office/officeart/2005/8/layout/orgChart1"/>
    <dgm:cxn modelId="{712A669F-9BFE-40E1-90AC-DE69A75BDF4F}" type="presOf" srcId="{7E88A29A-6A2F-4B03-B538-78A84D5AF41C}" destId="{248F0F32-82C0-475C-BAA5-FDBE866DE107}" srcOrd="1" destOrd="0" presId="urn:microsoft.com/office/officeart/2005/8/layout/orgChart1"/>
    <dgm:cxn modelId="{385442AC-D993-4F40-AD38-F7CB23FC06E0}" type="presOf" srcId="{72E5951F-A52E-4AE5-A063-FCA99F3DA1BE}" destId="{F4893DFF-8A86-4344-BFA7-45CFE6DA539F}" srcOrd="0" destOrd="0" presId="urn:microsoft.com/office/officeart/2005/8/layout/orgChart1"/>
    <dgm:cxn modelId="{96F41EBA-FED8-4B8F-B5C9-76085E6BCCF0}" type="presOf" srcId="{FA73866B-248B-4178-9EF2-EB9333199DF8}" destId="{0F0C093A-74F3-433F-95C7-977B09D22E3B}" srcOrd="0" destOrd="0" presId="urn:microsoft.com/office/officeart/2005/8/layout/orgChart1"/>
    <dgm:cxn modelId="{CD616EC0-93C0-44BF-9FE2-E1FCF443EE8D}" type="presOf" srcId="{8ACBA866-AFD1-4C48-BA37-E1DC708F7B27}" destId="{E1D50C47-037C-4B9B-A3A7-A98F567F5279}" srcOrd="1" destOrd="0" presId="urn:microsoft.com/office/officeart/2005/8/layout/orgChart1"/>
    <dgm:cxn modelId="{0BD5C9C1-0CC9-4DBD-9B87-B7F1B06901E6}" srcId="{E8B62FCE-B7B7-45D9-A7F3-8F491677FBD7}" destId="{91562927-242A-4CFF-8CA2-08D5D4757C02}" srcOrd="0" destOrd="0" parTransId="{4256786F-8512-4055-9729-E98126DFAC56}" sibTransId="{9F0ECFF4-0EF6-4C2C-BCF8-5B1E99824BBF}"/>
    <dgm:cxn modelId="{6298DDCB-6266-4296-AD75-CB92F80DDC93}" srcId="{5FA345BA-A1CD-49C2-A241-6392564D8CFE}" destId="{E8B62FCE-B7B7-45D9-A7F3-8F491677FBD7}" srcOrd="0" destOrd="0" parTransId="{41A58162-2437-496F-BEEC-0CC96802BA45}" sibTransId="{5AF2CB4D-CCF7-4E31-B2ED-65F79CA84FE1}"/>
    <dgm:cxn modelId="{C7289DCD-42F2-4635-B3F8-EDC5C04C75EF}" type="presOf" srcId="{5FA345BA-A1CD-49C2-A241-6392564D8CFE}" destId="{7B01310A-3C65-4DF2-89BE-5DADE97C0212}" srcOrd="0" destOrd="0" presId="urn:microsoft.com/office/officeart/2005/8/layout/orgChart1"/>
    <dgm:cxn modelId="{4BF82ADA-1ABF-4EFB-9FF0-B15E12EC39B9}" srcId="{E8B62FCE-B7B7-45D9-A7F3-8F491677FBD7}" destId="{FA73866B-248B-4178-9EF2-EB9333199DF8}" srcOrd="3" destOrd="0" parTransId="{A7359680-3B0F-44A9-B3CC-DAF001A1C005}" sibTransId="{CF83B75C-51C3-4BC0-B830-35FADA5A5382}"/>
    <dgm:cxn modelId="{273482DA-C028-48E1-85FA-2EACC145D0DA}" srcId="{E8B62FCE-B7B7-45D9-A7F3-8F491677FBD7}" destId="{6979967D-0E10-4392-AC81-1947B3EEE3C8}" srcOrd="1" destOrd="0" parTransId="{FD75D7B9-6F49-42C0-B058-0FC808501572}" sibTransId="{38AF0468-7775-4925-B1B0-87C6CFFBA96C}"/>
    <dgm:cxn modelId="{E8F6BCE8-7757-411A-8438-6192EFBBAFA5}" srcId="{E8B62FCE-B7B7-45D9-A7F3-8F491677FBD7}" destId="{7E88A29A-6A2F-4B03-B538-78A84D5AF41C}" srcOrd="4" destOrd="0" parTransId="{72E5951F-A52E-4AE5-A063-FCA99F3DA1BE}" sibTransId="{5FE1B0CF-0D81-4D4D-9544-4A55CAF9A97A}"/>
    <dgm:cxn modelId="{7B8633E9-CB32-4BE2-A372-895B923676BA}" type="presOf" srcId="{6979967D-0E10-4392-AC81-1947B3EEE3C8}" destId="{94441BD4-9191-4415-8CE9-D15193DD1DDC}" srcOrd="0" destOrd="0" presId="urn:microsoft.com/office/officeart/2005/8/layout/orgChart1"/>
    <dgm:cxn modelId="{65F538FB-EE6C-46CB-8076-525E3D97DA36}" type="presOf" srcId="{A7359680-3B0F-44A9-B3CC-DAF001A1C005}" destId="{F82AF96E-4CDB-4E56-AB47-764B7BCE3D32}" srcOrd="0" destOrd="0" presId="urn:microsoft.com/office/officeart/2005/8/layout/orgChart1"/>
    <dgm:cxn modelId="{F29385FD-4CC9-4B7C-BB3B-630A1EB7D2B4}" type="presOf" srcId="{4256786F-8512-4055-9729-E98126DFAC56}" destId="{6088C55E-8E3E-439F-B612-806150AE4ED0}" srcOrd="0" destOrd="0" presId="urn:microsoft.com/office/officeart/2005/8/layout/orgChart1"/>
    <dgm:cxn modelId="{ECA1F2E9-2819-4AAE-8B2D-55F070A9EF86}" type="presParOf" srcId="{7B01310A-3C65-4DF2-89BE-5DADE97C0212}" destId="{EC3D10F6-9B90-49AC-886D-846FEF8F1B0B}" srcOrd="0" destOrd="0" presId="urn:microsoft.com/office/officeart/2005/8/layout/orgChart1"/>
    <dgm:cxn modelId="{18E79787-672B-4679-95A8-3A15B7B3E433}" type="presParOf" srcId="{EC3D10F6-9B90-49AC-886D-846FEF8F1B0B}" destId="{3C05ECB4-F88C-4A8A-A184-97381D8CE073}" srcOrd="0" destOrd="0" presId="urn:microsoft.com/office/officeart/2005/8/layout/orgChart1"/>
    <dgm:cxn modelId="{3A34872E-EC9D-474C-99CC-64C0B7F63B94}" type="presParOf" srcId="{3C05ECB4-F88C-4A8A-A184-97381D8CE073}" destId="{20EAB7F1-D0A6-48AE-BDE8-87B5A88EAAD5}" srcOrd="0" destOrd="0" presId="urn:microsoft.com/office/officeart/2005/8/layout/orgChart1"/>
    <dgm:cxn modelId="{6D3264A0-D4DF-4363-943B-E896AFCC41C1}" type="presParOf" srcId="{3C05ECB4-F88C-4A8A-A184-97381D8CE073}" destId="{63DDBBD1-7113-49DD-A141-9E327798D3B0}" srcOrd="1" destOrd="0" presId="urn:microsoft.com/office/officeart/2005/8/layout/orgChart1"/>
    <dgm:cxn modelId="{35095476-EA47-4DC1-B5B2-0E69DA6C559D}" type="presParOf" srcId="{EC3D10F6-9B90-49AC-886D-846FEF8F1B0B}" destId="{E55B43FD-2E27-47A9-B369-5E38A171285B}" srcOrd="1" destOrd="0" presId="urn:microsoft.com/office/officeart/2005/8/layout/orgChart1"/>
    <dgm:cxn modelId="{5C24AF7A-84E5-407A-A7B0-0B75E6170FE7}" type="presParOf" srcId="{E55B43FD-2E27-47A9-B369-5E38A171285B}" destId="{9411EEFA-7101-4909-A243-BA5A630E89BD}" srcOrd="0" destOrd="0" presId="urn:microsoft.com/office/officeart/2005/8/layout/orgChart1"/>
    <dgm:cxn modelId="{1359F541-54E7-4EE2-9E2F-650E0E314DEC}" type="presParOf" srcId="{E55B43FD-2E27-47A9-B369-5E38A171285B}" destId="{F0302A32-FD3A-4071-B5FE-EBE417047E0F}" srcOrd="1" destOrd="0" presId="urn:microsoft.com/office/officeart/2005/8/layout/orgChart1"/>
    <dgm:cxn modelId="{0B3E995E-7C92-459E-BC2E-971C1F81A47B}" type="presParOf" srcId="{F0302A32-FD3A-4071-B5FE-EBE417047E0F}" destId="{0E315A83-3B61-42C8-A0EB-BA9715A8CA91}" srcOrd="0" destOrd="0" presId="urn:microsoft.com/office/officeart/2005/8/layout/orgChart1"/>
    <dgm:cxn modelId="{FA636B31-399D-4600-9F83-2DB1B9DADD94}" type="presParOf" srcId="{0E315A83-3B61-42C8-A0EB-BA9715A8CA91}" destId="{94441BD4-9191-4415-8CE9-D15193DD1DDC}" srcOrd="0" destOrd="0" presId="urn:microsoft.com/office/officeart/2005/8/layout/orgChart1"/>
    <dgm:cxn modelId="{7B67095A-57C7-403C-80A4-86B82C91B876}" type="presParOf" srcId="{0E315A83-3B61-42C8-A0EB-BA9715A8CA91}" destId="{48DF206E-24F0-492C-A19B-5A8AE82EBD7A}" srcOrd="1" destOrd="0" presId="urn:microsoft.com/office/officeart/2005/8/layout/orgChart1"/>
    <dgm:cxn modelId="{C499FA6C-46E3-40FE-96B1-723D39A05A51}" type="presParOf" srcId="{F0302A32-FD3A-4071-B5FE-EBE417047E0F}" destId="{9CC58FDE-F57B-4EC8-9E25-4411C19B1B3F}" srcOrd="1" destOrd="0" presId="urn:microsoft.com/office/officeart/2005/8/layout/orgChart1"/>
    <dgm:cxn modelId="{028FEABA-F8DD-41FE-AAB3-0A602AE77298}" type="presParOf" srcId="{F0302A32-FD3A-4071-B5FE-EBE417047E0F}" destId="{7B739360-A518-4DE3-ADE4-7F0C6D84F9B0}" srcOrd="2" destOrd="0" presId="urn:microsoft.com/office/officeart/2005/8/layout/orgChart1"/>
    <dgm:cxn modelId="{C25938AB-FD46-43FA-8148-92D032852088}" type="presParOf" srcId="{E55B43FD-2E27-47A9-B369-5E38A171285B}" destId="{CD989944-7214-4821-A74F-9DE8E5CAE162}" srcOrd="2" destOrd="0" presId="urn:microsoft.com/office/officeart/2005/8/layout/orgChart1"/>
    <dgm:cxn modelId="{C2064459-AECE-41B6-98E9-9BE00DC4E760}" type="presParOf" srcId="{E55B43FD-2E27-47A9-B369-5E38A171285B}" destId="{C8606441-4F65-46EE-995F-AEA30D431555}" srcOrd="3" destOrd="0" presId="urn:microsoft.com/office/officeart/2005/8/layout/orgChart1"/>
    <dgm:cxn modelId="{4784332A-C51D-4D66-936D-03B7FCDA0378}" type="presParOf" srcId="{C8606441-4F65-46EE-995F-AEA30D431555}" destId="{C4618EF1-BCE6-4122-8362-576A362ABE3D}" srcOrd="0" destOrd="0" presId="urn:microsoft.com/office/officeart/2005/8/layout/orgChart1"/>
    <dgm:cxn modelId="{178F7A3D-4450-4440-830D-1BD57F83DF12}" type="presParOf" srcId="{C4618EF1-BCE6-4122-8362-576A362ABE3D}" destId="{74283526-FBFD-4F46-900C-5C0C665A9BB8}" srcOrd="0" destOrd="0" presId="urn:microsoft.com/office/officeart/2005/8/layout/orgChart1"/>
    <dgm:cxn modelId="{3CDCE611-354B-4DE3-9029-82C90E6959A4}" type="presParOf" srcId="{C4618EF1-BCE6-4122-8362-576A362ABE3D}" destId="{E1D50C47-037C-4B9B-A3A7-A98F567F5279}" srcOrd="1" destOrd="0" presId="urn:microsoft.com/office/officeart/2005/8/layout/orgChart1"/>
    <dgm:cxn modelId="{1C270F4B-88B3-422A-9236-A1E09FF8BF48}" type="presParOf" srcId="{C8606441-4F65-46EE-995F-AEA30D431555}" destId="{FA465242-3C2B-4E2A-895A-D82B95411F80}" srcOrd="1" destOrd="0" presId="urn:microsoft.com/office/officeart/2005/8/layout/orgChart1"/>
    <dgm:cxn modelId="{5D24129F-1823-41A6-BCD3-BF3E4D286718}" type="presParOf" srcId="{C8606441-4F65-46EE-995F-AEA30D431555}" destId="{E0796B51-5EA5-4FEC-97B5-E7322D3D306C}" srcOrd="2" destOrd="0" presId="urn:microsoft.com/office/officeart/2005/8/layout/orgChart1"/>
    <dgm:cxn modelId="{E00AD9A0-7E27-4587-B6C0-B95E8A228DA5}" type="presParOf" srcId="{E55B43FD-2E27-47A9-B369-5E38A171285B}" destId="{F82AF96E-4CDB-4E56-AB47-764B7BCE3D32}" srcOrd="4" destOrd="0" presId="urn:microsoft.com/office/officeart/2005/8/layout/orgChart1"/>
    <dgm:cxn modelId="{1F60F1A9-55CF-4F5D-A7AA-EB33899A130E}" type="presParOf" srcId="{E55B43FD-2E27-47A9-B369-5E38A171285B}" destId="{3D0145D1-E594-45AE-89BD-C1DA00C7CAC2}" srcOrd="5" destOrd="0" presId="urn:microsoft.com/office/officeart/2005/8/layout/orgChart1"/>
    <dgm:cxn modelId="{0142FD6F-2D86-4CA6-A93B-E43D05798E33}" type="presParOf" srcId="{3D0145D1-E594-45AE-89BD-C1DA00C7CAC2}" destId="{133571CD-1CE4-456C-8498-81EB87D4CF98}" srcOrd="0" destOrd="0" presId="urn:microsoft.com/office/officeart/2005/8/layout/orgChart1"/>
    <dgm:cxn modelId="{BD1D3247-8CF0-482A-A9C0-7D8857CB3863}" type="presParOf" srcId="{133571CD-1CE4-456C-8498-81EB87D4CF98}" destId="{0F0C093A-74F3-433F-95C7-977B09D22E3B}" srcOrd="0" destOrd="0" presId="urn:microsoft.com/office/officeart/2005/8/layout/orgChart1"/>
    <dgm:cxn modelId="{08C3FC6A-F40B-40E2-AFEA-C04F0845D460}" type="presParOf" srcId="{133571CD-1CE4-456C-8498-81EB87D4CF98}" destId="{3484694F-66CB-4745-97E3-8B62BC3DE61F}" srcOrd="1" destOrd="0" presId="urn:microsoft.com/office/officeart/2005/8/layout/orgChart1"/>
    <dgm:cxn modelId="{3B61C48D-D211-4D0D-9F2F-5F04906BAA9A}" type="presParOf" srcId="{3D0145D1-E594-45AE-89BD-C1DA00C7CAC2}" destId="{977FBDD7-6461-49F3-910D-11A53B0D9F29}" srcOrd="1" destOrd="0" presId="urn:microsoft.com/office/officeart/2005/8/layout/orgChart1"/>
    <dgm:cxn modelId="{6D3103EE-6D2C-4E21-93B1-965EBF3DF7B0}" type="presParOf" srcId="{3D0145D1-E594-45AE-89BD-C1DA00C7CAC2}" destId="{6DE9F74A-3F72-4F85-94C3-92EFE7AB6158}" srcOrd="2" destOrd="0" presId="urn:microsoft.com/office/officeart/2005/8/layout/orgChart1"/>
    <dgm:cxn modelId="{508B7F1D-9D3A-4207-B04D-EC5D56CFB63C}" type="presParOf" srcId="{E55B43FD-2E27-47A9-B369-5E38A171285B}" destId="{F4893DFF-8A86-4344-BFA7-45CFE6DA539F}" srcOrd="6" destOrd="0" presId="urn:microsoft.com/office/officeart/2005/8/layout/orgChart1"/>
    <dgm:cxn modelId="{35AEE03F-6AAA-4D01-8A8F-10F24C645892}" type="presParOf" srcId="{E55B43FD-2E27-47A9-B369-5E38A171285B}" destId="{FFE55F1B-4FDD-4B41-9506-AF9D61F8B165}" srcOrd="7" destOrd="0" presId="urn:microsoft.com/office/officeart/2005/8/layout/orgChart1"/>
    <dgm:cxn modelId="{12CD5BD0-8092-4FEF-92DB-9045783E1078}" type="presParOf" srcId="{FFE55F1B-4FDD-4B41-9506-AF9D61F8B165}" destId="{996CD05B-0D45-4F74-9B85-B11291B99F32}" srcOrd="0" destOrd="0" presId="urn:microsoft.com/office/officeart/2005/8/layout/orgChart1"/>
    <dgm:cxn modelId="{F665C520-C409-4144-9DC4-908CD946F1DE}" type="presParOf" srcId="{996CD05B-0D45-4F74-9B85-B11291B99F32}" destId="{5C66FCFB-F28E-46AD-A9F7-4688C29A1834}" srcOrd="0" destOrd="0" presId="urn:microsoft.com/office/officeart/2005/8/layout/orgChart1"/>
    <dgm:cxn modelId="{FB7BA31A-9217-4CDD-8863-B1D457443E5E}" type="presParOf" srcId="{996CD05B-0D45-4F74-9B85-B11291B99F32}" destId="{248F0F32-82C0-475C-BAA5-FDBE866DE107}" srcOrd="1" destOrd="0" presId="urn:microsoft.com/office/officeart/2005/8/layout/orgChart1"/>
    <dgm:cxn modelId="{BE2C2743-3BFD-4400-A341-65BE2330FD10}" type="presParOf" srcId="{FFE55F1B-4FDD-4B41-9506-AF9D61F8B165}" destId="{250BC67A-FCFE-4CB8-B498-BBE0946764B7}" srcOrd="1" destOrd="0" presId="urn:microsoft.com/office/officeart/2005/8/layout/orgChart1"/>
    <dgm:cxn modelId="{FB959C3E-BB3F-431C-9482-619E7514A612}" type="presParOf" srcId="{FFE55F1B-4FDD-4B41-9506-AF9D61F8B165}" destId="{F6227924-41CE-462A-81D5-36012B1655CC}" srcOrd="2" destOrd="0" presId="urn:microsoft.com/office/officeart/2005/8/layout/orgChart1"/>
    <dgm:cxn modelId="{4890BE63-1B2E-4E9B-B179-04925AAFBB1C}" type="presParOf" srcId="{E55B43FD-2E27-47A9-B369-5E38A171285B}" destId="{1A55CFC7-1A1B-4AC2-B6D8-5C3EC450EFE9}" srcOrd="8" destOrd="0" presId="urn:microsoft.com/office/officeart/2005/8/layout/orgChart1"/>
    <dgm:cxn modelId="{A14F9E59-1C04-4481-A690-069AA233862E}" type="presParOf" srcId="{E55B43FD-2E27-47A9-B369-5E38A171285B}" destId="{9B20AD0E-08B4-4079-B484-C164B8D49A46}" srcOrd="9" destOrd="0" presId="urn:microsoft.com/office/officeart/2005/8/layout/orgChart1"/>
    <dgm:cxn modelId="{526C0A73-7D25-4B73-B13F-2D0504243792}" type="presParOf" srcId="{9B20AD0E-08B4-4079-B484-C164B8D49A46}" destId="{7A34A8F7-F139-4F55-89D7-9211B04CFD9B}" srcOrd="0" destOrd="0" presId="urn:microsoft.com/office/officeart/2005/8/layout/orgChart1"/>
    <dgm:cxn modelId="{320B872C-BD7D-4188-A76C-5E7AFCE5FD86}" type="presParOf" srcId="{7A34A8F7-F139-4F55-89D7-9211B04CFD9B}" destId="{46DF77D8-6F5A-4575-B7FA-4AB3F076CF29}" srcOrd="0" destOrd="0" presId="urn:microsoft.com/office/officeart/2005/8/layout/orgChart1"/>
    <dgm:cxn modelId="{915A66B7-D2F3-443A-A07B-6E4D69E0052F}" type="presParOf" srcId="{7A34A8F7-F139-4F55-89D7-9211B04CFD9B}" destId="{5D02D8CC-51EE-4981-B275-161202102226}" srcOrd="1" destOrd="0" presId="urn:microsoft.com/office/officeart/2005/8/layout/orgChart1"/>
    <dgm:cxn modelId="{E5567CCB-96C6-411A-81EA-2096C2D3FBAC}" type="presParOf" srcId="{9B20AD0E-08B4-4079-B484-C164B8D49A46}" destId="{16AAD5AD-2E20-4D8B-AF8C-FF472BDDD55E}" srcOrd="1" destOrd="0" presId="urn:microsoft.com/office/officeart/2005/8/layout/orgChart1"/>
    <dgm:cxn modelId="{9D4F54D4-7BF5-4F06-BBF0-BB2D72613AFA}" type="presParOf" srcId="{9B20AD0E-08B4-4079-B484-C164B8D49A46}" destId="{71937605-1DCD-480B-8D2C-5DD39FD4F45A}" srcOrd="2" destOrd="0" presId="urn:microsoft.com/office/officeart/2005/8/layout/orgChart1"/>
    <dgm:cxn modelId="{FBCA6550-38C6-4213-B470-ABC8785109EE}" type="presParOf" srcId="{E55B43FD-2E27-47A9-B369-5E38A171285B}" destId="{CA0B30BE-BCFA-4B1B-AA36-54CFF9DF9970}" srcOrd="10" destOrd="0" presId="urn:microsoft.com/office/officeart/2005/8/layout/orgChart1"/>
    <dgm:cxn modelId="{A7D1C110-E50B-488F-9F2B-965F9DF3BA9D}" type="presParOf" srcId="{E55B43FD-2E27-47A9-B369-5E38A171285B}" destId="{A6233D7C-0076-402D-B890-0E40BEB23FAB}" srcOrd="11" destOrd="0" presId="urn:microsoft.com/office/officeart/2005/8/layout/orgChart1"/>
    <dgm:cxn modelId="{478401B1-3A93-40E8-AC1A-56B3A9C1021D}" type="presParOf" srcId="{A6233D7C-0076-402D-B890-0E40BEB23FAB}" destId="{47256829-D323-48D4-B3A0-31639D75C6D3}" srcOrd="0" destOrd="0" presId="urn:microsoft.com/office/officeart/2005/8/layout/orgChart1"/>
    <dgm:cxn modelId="{7225470A-60BE-4C8E-AD3E-55A84B3CBA51}" type="presParOf" srcId="{47256829-D323-48D4-B3A0-31639D75C6D3}" destId="{44D83FF3-5B88-4CF8-8E8E-7A40F44D7A3C}" srcOrd="0" destOrd="0" presId="urn:microsoft.com/office/officeart/2005/8/layout/orgChart1"/>
    <dgm:cxn modelId="{A00C78F9-95B7-4AE6-B4A2-BE4E35B58F9B}" type="presParOf" srcId="{47256829-D323-48D4-B3A0-31639D75C6D3}" destId="{41B9ECEF-13C7-4E21-AE0F-B87B5B098ACA}" srcOrd="1" destOrd="0" presId="urn:microsoft.com/office/officeart/2005/8/layout/orgChart1"/>
    <dgm:cxn modelId="{797F69BB-7065-44FA-9802-E97D2E26BD2B}" type="presParOf" srcId="{A6233D7C-0076-402D-B890-0E40BEB23FAB}" destId="{B2E90042-9616-4DC8-8AAF-9BC2DD0061B6}" srcOrd="1" destOrd="0" presId="urn:microsoft.com/office/officeart/2005/8/layout/orgChart1"/>
    <dgm:cxn modelId="{4730D67F-CFE1-426D-BFDB-B69489317AA2}" type="presParOf" srcId="{A6233D7C-0076-402D-B890-0E40BEB23FAB}" destId="{C4B958DC-F906-4C94-88C0-2FBBC104F1B9}" srcOrd="2" destOrd="0" presId="urn:microsoft.com/office/officeart/2005/8/layout/orgChart1"/>
    <dgm:cxn modelId="{634AC2ED-69A0-4DA2-9D86-F52DF20C6C78}" type="presParOf" srcId="{EC3D10F6-9B90-49AC-886D-846FEF8F1B0B}" destId="{C451B9C3-0256-4476-AD5B-C5B57895FB44}" srcOrd="2" destOrd="0" presId="urn:microsoft.com/office/officeart/2005/8/layout/orgChart1"/>
    <dgm:cxn modelId="{B6D78A00-84D4-4E1A-9DBA-E29ECB8BDB1E}" type="presParOf" srcId="{C451B9C3-0256-4476-AD5B-C5B57895FB44}" destId="{6088C55E-8E3E-439F-B612-806150AE4ED0}" srcOrd="0" destOrd="0" presId="urn:microsoft.com/office/officeart/2005/8/layout/orgChart1"/>
    <dgm:cxn modelId="{DDA29FBB-A1AE-46A5-8025-F29CB20B324C}" type="presParOf" srcId="{C451B9C3-0256-4476-AD5B-C5B57895FB44}" destId="{5C50D414-C2AD-435B-B231-196F3A79C32B}" srcOrd="1" destOrd="0" presId="urn:microsoft.com/office/officeart/2005/8/layout/orgChart1"/>
    <dgm:cxn modelId="{FDE02596-5146-49FE-8EE0-AE8FFB8CA103}" type="presParOf" srcId="{5C50D414-C2AD-435B-B231-196F3A79C32B}" destId="{BAD02546-038D-4148-91C3-79A5EB9CACCD}" srcOrd="0" destOrd="0" presId="urn:microsoft.com/office/officeart/2005/8/layout/orgChart1"/>
    <dgm:cxn modelId="{6F95338F-9004-4CDC-AD11-325D7CF92A2A}" type="presParOf" srcId="{BAD02546-038D-4148-91C3-79A5EB9CACCD}" destId="{63AC77F1-6F11-417C-B947-CABCE456D560}" srcOrd="0" destOrd="0" presId="urn:microsoft.com/office/officeart/2005/8/layout/orgChart1"/>
    <dgm:cxn modelId="{61D96788-F171-41DE-A07F-9E29DC5C2CEF}" type="presParOf" srcId="{BAD02546-038D-4148-91C3-79A5EB9CACCD}" destId="{A63B01FA-96C2-4305-8336-481A7FB26BED}" srcOrd="1" destOrd="0" presId="urn:microsoft.com/office/officeart/2005/8/layout/orgChart1"/>
    <dgm:cxn modelId="{B1AF5AE7-CC94-413A-BC1C-70BCABB75374}" type="presParOf" srcId="{5C50D414-C2AD-435B-B231-196F3A79C32B}" destId="{8ED944A7-E753-4AF3-AB0B-0E0B49DA9C28}" srcOrd="1" destOrd="0" presId="urn:microsoft.com/office/officeart/2005/8/layout/orgChart1"/>
    <dgm:cxn modelId="{C78CA98A-E0ED-4C5D-B2FD-C662FB51AF43}" type="presParOf" srcId="{5C50D414-C2AD-435B-B231-196F3A79C32B}" destId="{6E1B5DF1-CACF-448F-82EB-6DDB9E8048CC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FA345BA-A1CD-49C2-A241-6392564D8CFE}" type="doc">
      <dgm:prSet loTypeId="urn:microsoft.com/office/officeart/2005/8/layout/orgChart1" loCatId="hierarchy" qsTypeId="urn:microsoft.com/office/officeart/2005/8/quickstyle/simple1" qsCatId="simple" csTypeId="urn:microsoft.com/office/officeart/2005/8/colors/accent3_1" csCatId="accent3" phldr="1"/>
      <dgm:spPr/>
      <dgm:t>
        <a:bodyPr/>
        <a:lstStyle/>
        <a:p>
          <a:endParaRPr lang="en-GB"/>
        </a:p>
      </dgm:t>
    </dgm:pt>
    <dgm:pt modelId="{E8B62FCE-B7B7-45D9-A7F3-8F491677FBD7}">
      <dgm:prSet phldrT="[Text]" custT="1"/>
      <dgm:spPr/>
      <dgm:t>
        <a:bodyPr/>
        <a:lstStyle/>
        <a:p>
          <a:r>
            <a:rPr lang="en-GB" sz="1400" b="1">
              <a:latin typeface="Arial"/>
              <a:cs typeface="Arial"/>
            </a:rPr>
            <a:t>Borough Solicitor &amp; </a:t>
          </a:r>
          <a:br>
            <a:rPr lang="en-GB" sz="1400" b="1">
              <a:latin typeface="Arial"/>
              <a:cs typeface="Arial"/>
            </a:rPr>
          </a:br>
          <a:r>
            <a:rPr lang="en-GB" sz="1400" b="1">
              <a:latin typeface="Arial"/>
              <a:cs typeface="Arial"/>
            </a:rPr>
            <a:t>Monitoring Officer</a:t>
          </a:r>
        </a:p>
        <a:p>
          <a:r>
            <a:rPr lang="en-GB" sz="1400">
              <a:latin typeface="Arial"/>
              <a:cs typeface="Arial"/>
            </a:rPr>
            <a:t>Sanjay Prashar</a:t>
          </a:r>
        </a:p>
      </dgm:t>
    </dgm:pt>
    <dgm:pt modelId="{41A58162-2437-496F-BEEC-0CC96802BA45}" type="parTrans" cxnId="{6298DDCB-6266-4296-AD75-CB92F80DDC93}">
      <dgm:prSet/>
      <dgm:spPr/>
      <dgm:t>
        <a:bodyPr/>
        <a:lstStyle/>
        <a:p>
          <a:endParaRPr lang="en-GB"/>
        </a:p>
      </dgm:t>
    </dgm:pt>
    <dgm:pt modelId="{5AF2CB4D-CCF7-4E31-B2ED-65F79CA84FE1}" type="sibTrans" cxnId="{6298DDCB-6266-4296-AD75-CB92F80DDC93}">
      <dgm:prSet/>
      <dgm:spPr/>
      <dgm:t>
        <a:bodyPr/>
        <a:lstStyle/>
        <a:p>
          <a:endParaRPr lang="en-GB"/>
        </a:p>
      </dgm:t>
    </dgm:pt>
    <dgm:pt modelId="{91562927-242A-4CFF-8CA2-08D5D4757C02}" type="asst">
      <dgm:prSet phldrT="[Text]" custT="1"/>
      <dgm:spPr/>
      <dgm:t>
        <a:bodyPr/>
        <a:lstStyle/>
        <a:p>
          <a:r>
            <a:rPr lang="en-GB" sz="1200" b="1" dirty="0">
              <a:latin typeface="Arial"/>
              <a:cs typeface="Arial"/>
            </a:rPr>
            <a:t>PA to Borough Solicitor</a:t>
          </a:r>
          <a:endParaRPr lang="en-GB" sz="1200" dirty="0">
            <a:latin typeface="Arial"/>
            <a:cs typeface="Arial"/>
          </a:endParaRPr>
        </a:p>
      </dgm:t>
    </dgm:pt>
    <dgm:pt modelId="{4256786F-8512-4055-9729-E98126DFAC56}" type="parTrans" cxnId="{0BD5C9C1-0CC9-4DBD-9B87-B7F1B06901E6}">
      <dgm:prSet/>
      <dgm:spPr/>
      <dgm:t>
        <a:bodyPr/>
        <a:lstStyle/>
        <a:p>
          <a:endParaRPr lang="en-GB"/>
        </a:p>
      </dgm:t>
    </dgm:pt>
    <dgm:pt modelId="{9F0ECFF4-0EF6-4C2C-BCF8-5B1E99824BBF}" type="sibTrans" cxnId="{0BD5C9C1-0CC9-4DBD-9B87-B7F1B06901E6}">
      <dgm:prSet/>
      <dgm:spPr/>
      <dgm:t>
        <a:bodyPr/>
        <a:lstStyle/>
        <a:p>
          <a:endParaRPr lang="en-GB"/>
        </a:p>
      </dgm:t>
    </dgm:pt>
    <dgm:pt modelId="{08977C54-7176-47A3-BD24-644298650495}" type="asst">
      <dgm:prSet custT="1"/>
      <dgm:spPr/>
      <dgm:t>
        <a:bodyPr/>
        <a:lstStyle/>
        <a:p>
          <a:r>
            <a:rPr lang="en-GB" sz="1200" b="1" i="0" dirty="0">
              <a:latin typeface="Arial"/>
              <a:cs typeface="Arial"/>
            </a:rPr>
            <a:t>Administration Assistant </a:t>
          </a:r>
          <a:br>
            <a:rPr lang="en-GB" sz="1200" b="1" i="0" dirty="0">
              <a:latin typeface="Arial"/>
              <a:cs typeface="Arial"/>
            </a:rPr>
          </a:br>
          <a:r>
            <a:rPr lang="en-GB" sz="1200" b="1" i="0" dirty="0">
              <a:latin typeface="Arial"/>
              <a:cs typeface="Arial"/>
            </a:rPr>
            <a:t>Data Protection</a:t>
          </a:r>
          <a:endParaRPr lang="en-GB" sz="1200" b="0" dirty="0">
            <a:latin typeface="Arial"/>
            <a:cs typeface="Arial"/>
          </a:endParaRPr>
        </a:p>
      </dgm:t>
    </dgm:pt>
    <dgm:pt modelId="{1F782D9E-BDF4-4670-9123-DC7EC1E8877D}" type="parTrans" cxnId="{1FF1FEF8-45CC-48E9-89F2-7C813B8D7A1F}">
      <dgm:prSet/>
      <dgm:spPr/>
      <dgm:t>
        <a:bodyPr/>
        <a:lstStyle/>
        <a:p>
          <a:endParaRPr lang="en-GB"/>
        </a:p>
      </dgm:t>
    </dgm:pt>
    <dgm:pt modelId="{DA8157ED-E299-44DA-9909-741BF61F15E7}" type="sibTrans" cxnId="{1FF1FEF8-45CC-48E9-89F2-7C813B8D7A1F}">
      <dgm:prSet/>
      <dgm:spPr/>
      <dgm:t>
        <a:bodyPr/>
        <a:lstStyle/>
        <a:p>
          <a:endParaRPr lang="en-GB"/>
        </a:p>
      </dgm:t>
    </dgm:pt>
    <dgm:pt modelId="{09069251-33DC-4813-86D4-14F56014DC0E}">
      <dgm:prSet custT="1"/>
      <dgm:spPr/>
      <dgm:t>
        <a:bodyPr/>
        <a:lstStyle/>
        <a:p>
          <a:r>
            <a:rPr lang="en-GB" sz="1200" b="1">
              <a:latin typeface="Arial"/>
              <a:cs typeface="Arial"/>
            </a:rPr>
            <a:t>Legal Services Manager (People)</a:t>
          </a:r>
        </a:p>
        <a:p>
          <a:r>
            <a:rPr lang="en-GB" sz="1200">
              <a:latin typeface="Arial"/>
              <a:cs typeface="Arial"/>
            </a:rPr>
            <a:t>Baljinder Sanghera</a:t>
          </a:r>
        </a:p>
      </dgm:t>
    </dgm:pt>
    <dgm:pt modelId="{1B117881-5F3D-4411-936D-BA4E70D324C3}" type="parTrans" cxnId="{43C5A31F-F381-4CED-A69B-0F20E767CECA}">
      <dgm:prSet/>
      <dgm:spPr/>
      <dgm:t>
        <a:bodyPr/>
        <a:lstStyle/>
        <a:p>
          <a:endParaRPr lang="en-GB"/>
        </a:p>
      </dgm:t>
    </dgm:pt>
    <dgm:pt modelId="{A428F98A-926C-453A-9D48-41D47DD239A5}" type="sibTrans" cxnId="{43C5A31F-F381-4CED-A69B-0F20E767CECA}">
      <dgm:prSet/>
      <dgm:spPr/>
      <dgm:t>
        <a:bodyPr/>
        <a:lstStyle/>
        <a:p>
          <a:endParaRPr lang="en-GB"/>
        </a:p>
      </dgm:t>
    </dgm:pt>
    <dgm:pt modelId="{C7511BE2-97C3-44BC-B375-A727D6BB063B}" type="asst">
      <dgm:prSet custT="1"/>
      <dgm:spPr/>
      <dgm:t>
        <a:bodyPr/>
        <a:lstStyle/>
        <a:p>
          <a:r>
            <a:rPr lang="en-GB" sz="1200" b="1" dirty="0">
              <a:latin typeface="Arial"/>
              <a:cs typeface="Arial"/>
            </a:rPr>
            <a:t>Senior Solicitor Litigation, Housing &amp; Licencing</a:t>
          </a:r>
        </a:p>
      </dgm:t>
    </dgm:pt>
    <dgm:pt modelId="{A6414FE9-CFDF-4292-937A-D1A39C03361B}" type="parTrans" cxnId="{87768350-1FCA-4672-9313-13C3EFFAB47B}">
      <dgm:prSet/>
      <dgm:spPr/>
      <dgm:t>
        <a:bodyPr/>
        <a:lstStyle/>
        <a:p>
          <a:endParaRPr lang="en-GB"/>
        </a:p>
      </dgm:t>
    </dgm:pt>
    <dgm:pt modelId="{93859413-C17B-4671-B3B2-105277B13A1F}" type="sibTrans" cxnId="{87768350-1FCA-4672-9313-13C3EFFAB47B}">
      <dgm:prSet/>
      <dgm:spPr/>
      <dgm:t>
        <a:bodyPr/>
        <a:lstStyle/>
        <a:p>
          <a:endParaRPr lang="en-GB"/>
        </a:p>
      </dgm:t>
    </dgm:pt>
    <dgm:pt modelId="{CB40065B-D2F7-4B5F-912E-989E5D97679F}" type="asst">
      <dgm:prSet custT="1"/>
      <dgm:spPr/>
      <dgm:t>
        <a:bodyPr/>
        <a:lstStyle/>
        <a:p>
          <a:r>
            <a:rPr lang="en-GB" sz="1200" b="1" dirty="0">
              <a:latin typeface="Arial"/>
              <a:cs typeface="Arial"/>
            </a:rPr>
            <a:t>Solicitor - Education &amp; Social Care</a:t>
          </a:r>
        </a:p>
      </dgm:t>
    </dgm:pt>
    <dgm:pt modelId="{340A6000-338D-4428-92D2-FFEC9FF693E1}" type="parTrans" cxnId="{C69417EB-87B7-4923-B384-225C5730AC94}">
      <dgm:prSet/>
      <dgm:spPr/>
      <dgm:t>
        <a:bodyPr/>
        <a:lstStyle/>
        <a:p>
          <a:endParaRPr lang="en-GB"/>
        </a:p>
      </dgm:t>
    </dgm:pt>
    <dgm:pt modelId="{A469284F-C168-49CA-AC5D-81B4D17345DE}" type="sibTrans" cxnId="{C69417EB-87B7-4923-B384-225C5730AC94}">
      <dgm:prSet/>
      <dgm:spPr/>
      <dgm:t>
        <a:bodyPr/>
        <a:lstStyle/>
        <a:p>
          <a:endParaRPr lang="en-GB"/>
        </a:p>
      </dgm:t>
    </dgm:pt>
    <dgm:pt modelId="{18A0AFB6-B212-4168-B277-1FA5F5203616}" type="asst">
      <dgm:prSet custT="1"/>
      <dgm:spPr>
        <a:ln>
          <a:solidFill>
            <a:schemeClr val="accent5"/>
          </a:solidFill>
        </a:ln>
      </dgm:spPr>
      <dgm:t>
        <a:bodyPr/>
        <a:lstStyle/>
        <a:p>
          <a:r>
            <a:rPr lang="en-GB" sz="1200" b="1" dirty="0">
              <a:latin typeface="Arial"/>
              <a:cs typeface="Arial"/>
            </a:rPr>
            <a:t>Solicitor - Information Governance (L)</a:t>
          </a:r>
          <a:endParaRPr lang="en-GB" sz="1200" b="0" dirty="0">
            <a:latin typeface="Arial"/>
            <a:cs typeface="Arial"/>
          </a:endParaRPr>
        </a:p>
      </dgm:t>
    </dgm:pt>
    <dgm:pt modelId="{24A36592-3D95-4031-8DC6-CC3A2D43CFCF}" type="parTrans" cxnId="{32A050F1-F001-4BC8-931D-F6B8745407E0}">
      <dgm:prSet/>
      <dgm:spPr/>
      <dgm:t>
        <a:bodyPr/>
        <a:lstStyle/>
        <a:p>
          <a:endParaRPr lang="en-GB"/>
        </a:p>
      </dgm:t>
    </dgm:pt>
    <dgm:pt modelId="{E44B267D-1852-4A9A-AA03-8C1ECB040F14}" type="sibTrans" cxnId="{32A050F1-F001-4BC8-931D-F6B8745407E0}">
      <dgm:prSet/>
      <dgm:spPr/>
      <dgm:t>
        <a:bodyPr/>
        <a:lstStyle/>
        <a:p>
          <a:endParaRPr lang="en-GB"/>
        </a:p>
      </dgm:t>
    </dgm:pt>
    <dgm:pt modelId="{C5F14D21-CEC1-42AA-949B-D936836F2344}" type="asst">
      <dgm:prSet custT="1"/>
      <dgm:spPr/>
      <dgm:t>
        <a:bodyPr/>
        <a:lstStyle/>
        <a:p>
          <a:r>
            <a:rPr lang="en-GB" sz="1200" b="1" dirty="0">
              <a:latin typeface="Arial"/>
              <a:cs typeface="Arial"/>
            </a:rPr>
            <a:t>Assistant Solicitor Employment, Housing </a:t>
          </a:r>
          <a:br>
            <a:rPr lang="en-GB" sz="1200" b="1" dirty="0">
              <a:latin typeface="Arial"/>
              <a:cs typeface="Arial"/>
            </a:rPr>
          </a:br>
          <a:r>
            <a:rPr lang="en-GB" sz="1200" b="1" dirty="0">
              <a:latin typeface="Arial"/>
              <a:cs typeface="Arial"/>
            </a:rPr>
            <a:t>&amp; Litigation</a:t>
          </a:r>
          <a:endParaRPr lang="en-GB" sz="1200" b="0" dirty="0">
            <a:latin typeface="Arial"/>
            <a:cs typeface="Arial"/>
          </a:endParaRPr>
        </a:p>
      </dgm:t>
    </dgm:pt>
    <dgm:pt modelId="{894BE41D-6FC6-46E9-B9F2-908F82DA635E}" type="parTrans" cxnId="{9155B16F-A510-480A-BB86-C11282D2C19F}">
      <dgm:prSet/>
      <dgm:spPr/>
      <dgm:t>
        <a:bodyPr/>
        <a:lstStyle/>
        <a:p>
          <a:endParaRPr lang="en-GB"/>
        </a:p>
      </dgm:t>
    </dgm:pt>
    <dgm:pt modelId="{C5DE4365-70A2-488F-84FB-31B9C2CD5E21}" type="sibTrans" cxnId="{9155B16F-A510-480A-BB86-C11282D2C19F}">
      <dgm:prSet/>
      <dgm:spPr/>
      <dgm:t>
        <a:bodyPr/>
        <a:lstStyle/>
        <a:p>
          <a:endParaRPr lang="en-GB"/>
        </a:p>
      </dgm:t>
    </dgm:pt>
    <dgm:pt modelId="{3700D57F-52C9-4490-8E93-7C596BE235AC}">
      <dgm:prSet custT="1"/>
      <dgm:spPr/>
      <dgm:t>
        <a:bodyPr/>
        <a:lstStyle/>
        <a:p>
          <a:r>
            <a:rPr lang="en-GB" sz="1200" b="1">
              <a:latin typeface="Arial"/>
              <a:cs typeface="Arial"/>
            </a:rPr>
            <a:t>Legal Services Manager (Place)</a:t>
          </a:r>
        </a:p>
        <a:p>
          <a:r>
            <a:rPr lang="en-GB" sz="1200">
              <a:latin typeface="Arial"/>
              <a:cs typeface="Arial"/>
            </a:rPr>
            <a:t>Helen Brewster</a:t>
          </a:r>
        </a:p>
      </dgm:t>
    </dgm:pt>
    <dgm:pt modelId="{2DC4493D-0B26-4FAB-8DB4-33DB8E54696C}" type="parTrans" cxnId="{3B613B91-1E82-4002-B6D2-2F2A85C28F10}">
      <dgm:prSet/>
      <dgm:spPr/>
      <dgm:t>
        <a:bodyPr/>
        <a:lstStyle/>
        <a:p>
          <a:endParaRPr lang="en-GB"/>
        </a:p>
      </dgm:t>
    </dgm:pt>
    <dgm:pt modelId="{00BE16A1-7922-40BA-AEC6-657865056C4A}" type="sibTrans" cxnId="{3B613B91-1E82-4002-B6D2-2F2A85C28F10}">
      <dgm:prSet/>
      <dgm:spPr/>
      <dgm:t>
        <a:bodyPr/>
        <a:lstStyle/>
        <a:p>
          <a:endParaRPr lang="en-GB"/>
        </a:p>
      </dgm:t>
    </dgm:pt>
    <dgm:pt modelId="{B65201DE-9B59-40D1-8F5E-A874ED40419C}" type="asst">
      <dgm:prSet custT="1"/>
      <dgm:spPr/>
      <dgm:t>
        <a:bodyPr/>
        <a:lstStyle/>
        <a:p>
          <a:r>
            <a:rPr lang="en-GB" sz="1200" b="1" dirty="0">
              <a:latin typeface="Arial"/>
              <a:cs typeface="Arial"/>
            </a:rPr>
            <a:t>Senior Solicitor  Planning &amp; Highways</a:t>
          </a:r>
        </a:p>
      </dgm:t>
    </dgm:pt>
    <dgm:pt modelId="{4D2496A1-5111-47F3-986A-00237BC9819B}" type="parTrans" cxnId="{8CCFE598-074F-4FFF-96DD-A7B267364FF3}">
      <dgm:prSet/>
      <dgm:spPr/>
      <dgm:t>
        <a:bodyPr/>
        <a:lstStyle/>
        <a:p>
          <a:endParaRPr lang="en-GB"/>
        </a:p>
      </dgm:t>
    </dgm:pt>
    <dgm:pt modelId="{DAE06822-8B16-4783-9B40-49940DA8FB91}" type="sibTrans" cxnId="{8CCFE598-074F-4FFF-96DD-A7B267364FF3}">
      <dgm:prSet/>
      <dgm:spPr/>
      <dgm:t>
        <a:bodyPr/>
        <a:lstStyle/>
        <a:p>
          <a:endParaRPr lang="en-GB"/>
        </a:p>
      </dgm:t>
    </dgm:pt>
    <dgm:pt modelId="{3E0BFB72-987A-4F2C-A526-BC5ED53BA4FB}" type="asst">
      <dgm:prSet custT="1"/>
      <dgm:spPr>
        <a:ln>
          <a:solidFill>
            <a:schemeClr val="accent3"/>
          </a:solidFill>
        </a:ln>
      </dgm:spPr>
      <dgm:t>
        <a:bodyPr/>
        <a:lstStyle/>
        <a:p>
          <a:r>
            <a:rPr lang="en-GB" sz="1200" b="1" dirty="0">
              <a:latin typeface="Arial"/>
              <a:cs typeface="Arial"/>
            </a:rPr>
            <a:t>Solicitor – Contracts &amp; Procurement (L)</a:t>
          </a:r>
          <a:endParaRPr lang="en-GB" sz="1200" b="0" dirty="0">
            <a:latin typeface="Arial"/>
            <a:cs typeface="Arial"/>
          </a:endParaRPr>
        </a:p>
      </dgm:t>
    </dgm:pt>
    <dgm:pt modelId="{65B06756-C366-4745-88D1-3810D2E39959}" type="parTrans" cxnId="{0A55ECED-6AC8-4597-9E9C-55874FE4D5F0}">
      <dgm:prSet/>
      <dgm:spPr/>
      <dgm:t>
        <a:bodyPr/>
        <a:lstStyle/>
        <a:p>
          <a:endParaRPr lang="en-GB"/>
        </a:p>
      </dgm:t>
    </dgm:pt>
    <dgm:pt modelId="{2B016363-48F9-4B19-B628-286B52F559CE}" type="sibTrans" cxnId="{0A55ECED-6AC8-4597-9E9C-55874FE4D5F0}">
      <dgm:prSet/>
      <dgm:spPr/>
      <dgm:t>
        <a:bodyPr/>
        <a:lstStyle/>
        <a:p>
          <a:endParaRPr lang="en-GB"/>
        </a:p>
      </dgm:t>
    </dgm:pt>
    <dgm:pt modelId="{B6B13D71-5BEF-4398-9ECB-674457A09399}" type="asst">
      <dgm:prSet custT="1"/>
      <dgm:spPr/>
      <dgm:t>
        <a:bodyPr/>
        <a:lstStyle/>
        <a:p>
          <a:r>
            <a:rPr lang="en-GB" sz="1200" b="1" dirty="0">
              <a:latin typeface="Arial"/>
              <a:cs typeface="Arial"/>
            </a:rPr>
            <a:t>Assistant Solicitors Planning &amp; Highways </a:t>
          </a:r>
        </a:p>
      </dgm:t>
    </dgm:pt>
    <dgm:pt modelId="{0770751D-FF12-45FB-ACDD-B97C722C94B4}" type="parTrans" cxnId="{7B9F96DC-5420-43E3-BB26-38FB2EB5DA4B}">
      <dgm:prSet/>
      <dgm:spPr/>
      <dgm:t>
        <a:bodyPr/>
        <a:lstStyle/>
        <a:p>
          <a:endParaRPr lang="en-GB"/>
        </a:p>
      </dgm:t>
    </dgm:pt>
    <dgm:pt modelId="{5F06AB55-3413-4FFB-80F5-BFC04264D72B}" type="sibTrans" cxnId="{7B9F96DC-5420-43E3-BB26-38FB2EB5DA4B}">
      <dgm:prSet/>
      <dgm:spPr/>
      <dgm:t>
        <a:bodyPr/>
        <a:lstStyle/>
        <a:p>
          <a:endParaRPr lang="en-GB"/>
        </a:p>
      </dgm:t>
    </dgm:pt>
    <dgm:pt modelId="{8A3B8938-D559-42BD-92F7-D594C4813A8F}" type="asst">
      <dgm:prSet custT="1"/>
      <dgm:spPr>
        <a:ln>
          <a:solidFill>
            <a:schemeClr val="accent5"/>
          </a:solidFill>
          <a:prstDash val="dash"/>
        </a:ln>
      </dgm:spPr>
      <dgm:t>
        <a:bodyPr/>
        <a:lstStyle/>
        <a:p>
          <a:r>
            <a:rPr lang="en-GB" sz="1200" b="1" dirty="0">
              <a:latin typeface="Arial"/>
              <a:cs typeface="Arial"/>
            </a:rPr>
            <a:t>Solicitor - Contracts &amp; Procurement (supernumerary) (L)</a:t>
          </a:r>
          <a:endParaRPr lang="en-GB" sz="1200" b="0" dirty="0">
            <a:latin typeface="Arial"/>
            <a:cs typeface="Arial"/>
          </a:endParaRPr>
        </a:p>
      </dgm:t>
    </dgm:pt>
    <dgm:pt modelId="{273D222B-FB69-4DDD-A058-5C1A93805C65}" type="parTrans" cxnId="{373A88C7-0AA5-4716-BEF4-C150A8356A29}">
      <dgm:prSet/>
      <dgm:spPr/>
      <dgm:t>
        <a:bodyPr/>
        <a:lstStyle/>
        <a:p>
          <a:endParaRPr lang="en-GB"/>
        </a:p>
      </dgm:t>
    </dgm:pt>
    <dgm:pt modelId="{1EF2ABA3-AFEB-48E2-ACBA-EB3F9ECE458C}" type="sibTrans" cxnId="{373A88C7-0AA5-4716-BEF4-C150A8356A29}">
      <dgm:prSet/>
      <dgm:spPr/>
      <dgm:t>
        <a:bodyPr/>
        <a:lstStyle/>
        <a:p>
          <a:endParaRPr lang="en-GB"/>
        </a:p>
      </dgm:t>
    </dgm:pt>
    <dgm:pt modelId="{CE49F92D-301D-40F4-AE02-1C4935C737A7}" type="asst">
      <dgm:prSet custT="1"/>
      <dgm:spPr/>
      <dgm:t>
        <a:bodyPr/>
        <a:lstStyle/>
        <a:p>
          <a:r>
            <a:rPr lang="en-GB" sz="1200" b="1" dirty="0">
              <a:latin typeface="Arial"/>
              <a:cs typeface="Arial"/>
            </a:rPr>
            <a:t>Legal Admin Assistant </a:t>
          </a:r>
        </a:p>
      </dgm:t>
    </dgm:pt>
    <dgm:pt modelId="{20B75E7B-48DC-4E04-995A-9988B366E9E3}" type="parTrans" cxnId="{B7F9C044-7084-4BCA-92B5-603040261A75}">
      <dgm:prSet/>
      <dgm:spPr/>
      <dgm:t>
        <a:bodyPr/>
        <a:lstStyle/>
        <a:p>
          <a:endParaRPr lang="en-GB"/>
        </a:p>
      </dgm:t>
    </dgm:pt>
    <dgm:pt modelId="{788F7BF8-9049-4D26-A114-021CC8C6E80A}" type="sibTrans" cxnId="{B7F9C044-7084-4BCA-92B5-603040261A75}">
      <dgm:prSet/>
      <dgm:spPr/>
      <dgm:t>
        <a:bodyPr/>
        <a:lstStyle/>
        <a:p>
          <a:endParaRPr lang="en-GB"/>
        </a:p>
      </dgm:t>
    </dgm:pt>
    <dgm:pt modelId="{7B01310A-3C65-4DF2-89BE-5DADE97C0212}" type="pres">
      <dgm:prSet presAssocID="{5FA345BA-A1CD-49C2-A241-6392564D8CFE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EC3D10F6-9B90-49AC-886D-846FEF8F1B0B}" type="pres">
      <dgm:prSet presAssocID="{E8B62FCE-B7B7-45D9-A7F3-8F491677FBD7}" presName="hierRoot1" presStyleCnt="0">
        <dgm:presLayoutVars>
          <dgm:hierBranch val="init"/>
        </dgm:presLayoutVars>
      </dgm:prSet>
      <dgm:spPr/>
    </dgm:pt>
    <dgm:pt modelId="{3C05ECB4-F88C-4A8A-A184-97381D8CE073}" type="pres">
      <dgm:prSet presAssocID="{E8B62FCE-B7B7-45D9-A7F3-8F491677FBD7}" presName="rootComposite1" presStyleCnt="0"/>
      <dgm:spPr/>
    </dgm:pt>
    <dgm:pt modelId="{20EAB7F1-D0A6-48AE-BDE8-87B5A88EAAD5}" type="pres">
      <dgm:prSet presAssocID="{E8B62FCE-B7B7-45D9-A7F3-8F491677FBD7}" presName="rootText1" presStyleLbl="node0" presStyleIdx="0" presStyleCnt="1" custScaleX="220021" custScaleY="151881">
        <dgm:presLayoutVars>
          <dgm:chPref val="3"/>
        </dgm:presLayoutVars>
      </dgm:prSet>
      <dgm:spPr/>
    </dgm:pt>
    <dgm:pt modelId="{63DDBBD1-7113-49DD-A141-9E327798D3B0}" type="pres">
      <dgm:prSet presAssocID="{E8B62FCE-B7B7-45D9-A7F3-8F491677FBD7}" presName="rootConnector1" presStyleLbl="node1" presStyleIdx="0" presStyleCnt="0"/>
      <dgm:spPr/>
    </dgm:pt>
    <dgm:pt modelId="{E55B43FD-2E27-47A9-B369-5E38A171285B}" type="pres">
      <dgm:prSet presAssocID="{E8B62FCE-B7B7-45D9-A7F3-8F491677FBD7}" presName="hierChild2" presStyleCnt="0"/>
      <dgm:spPr/>
    </dgm:pt>
    <dgm:pt modelId="{8C87F213-846C-48C3-B821-24B08DE92318}" type="pres">
      <dgm:prSet presAssocID="{1B117881-5F3D-4411-936D-BA4E70D324C3}" presName="Name37" presStyleLbl="parChTrans1D2" presStyleIdx="0" presStyleCnt="4"/>
      <dgm:spPr/>
    </dgm:pt>
    <dgm:pt modelId="{B5EE64D3-E4B1-49D5-8DD9-FC46B9B9D2C3}" type="pres">
      <dgm:prSet presAssocID="{09069251-33DC-4813-86D4-14F56014DC0E}" presName="hierRoot2" presStyleCnt="0">
        <dgm:presLayoutVars>
          <dgm:hierBranch val="init"/>
        </dgm:presLayoutVars>
      </dgm:prSet>
      <dgm:spPr/>
    </dgm:pt>
    <dgm:pt modelId="{C5B81AFA-F8E0-4586-B314-66A0A6BFB6E3}" type="pres">
      <dgm:prSet presAssocID="{09069251-33DC-4813-86D4-14F56014DC0E}" presName="rootComposite" presStyleCnt="0"/>
      <dgm:spPr/>
    </dgm:pt>
    <dgm:pt modelId="{401BD5F9-2A68-452B-A0C5-CE2B800C77F4}" type="pres">
      <dgm:prSet presAssocID="{09069251-33DC-4813-86D4-14F56014DC0E}" presName="rootText" presStyleLbl="node2" presStyleIdx="0" presStyleCnt="2" custScaleX="139052" custScaleY="91443">
        <dgm:presLayoutVars>
          <dgm:chPref val="3"/>
        </dgm:presLayoutVars>
      </dgm:prSet>
      <dgm:spPr/>
    </dgm:pt>
    <dgm:pt modelId="{DFA1EF0C-225E-47CB-943F-AEFCCB3ED000}" type="pres">
      <dgm:prSet presAssocID="{09069251-33DC-4813-86D4-14F56014DC0E}" presName="rootConnector" presStyleLbl="node2" presStyleIdx="0" presStyleCnt="2"/>
      <dgm:spPr/>
    </dgm:pt>
    <dgm:pt modelId="{ACEA8FA7-CAC3-4C23-8728-1EACE1731969}" type="pres">
      <dgm:prSet presAssocID="{09069251-33DC-4813-86D4-14F56014DC0E}" presName="hierChild4" presStyleCnt="0"/>
      <dgm:spPr/>
    </dgm:pt>
    <dgm:pt modelId="{4E7C7301-3B83-40C9-BE3A-938D01A246F2}" type="pres">
      <dgm:prSet presAssocID="{09069251-33DC-4813-86D4-14F56014DC0E}" presName="hierChild5" presStyleCnt="0"/>
      <dgm:spPr/>
    </dgm:pt>
    <dgm:pt modelId="{BF99182A-6677-4BDE-9115-44B8667825DC}" type="pres">
      <dgm:prSet presAssocID="{A6414FE9-CFDF-4292-937A-D1A39C03361B}" presName="Name111" presStyleLbl="parChTrans1D3" presStyleIdx="0" presStyleCnt="9"/>
      <dgm:spPr/>
    </dgm:pt>
    <dgm:pt modelId="{9A62FD55-A886-4CDE-938C-5D1E25354445}" type="pres">
      <dgm:prSet presAssocID="{C7511BE2-97C3-44BC-B375-A727D6BB063B}" presName="hierRoot3" presStyleCnt="0">
        <dgm:presLayoutVars>
          <dgm:hierBranch val="init"/>
        </dgm:presLayoutVars>
      </dgm:prSet>
      <dgm:spPr/>
    </dgm:pt>
    <dgm:pt modelId="{FF363F70-B441-4273-B2E3-65918F55648A}" type="pres">
      <dgm:prSet presAssocID="{C7511BE2-97C3-44BC-B375-A727D6BB063B}" presName="rootComposite3" presStyleCnt="0"/>
      <dgm:spPr/>
    </dgm:pt>
    <dgm:pt modelId="{46DC2763-F8F1-4801-AD00-09060CEF3D02}" type="pres">
      <dgm:prSet presAssocID="{C7511BE2-97C3-44BC-B375-A727D6BB063B}" presName="rootText3" presStyleLbl="asst2" presStyleIdx="0" presStyleCnt="9" custScaleX="125210" custScaleY="113244">
        <dgm:presLayoutVars>
          <dgm:chPref val="3"/>
        </dgm:presLayoutVars>
      </dgm:prSet>
      <dgm:spPr/>
    </dgm:pt>
    <dgm:pt modelId="{81189268-4729-4A80-9CDF-628E3CE7C2CE}" type="pres">
      <dgm:prSet presAssocID="{C7511BE2-97C3-44BC-B375-A727D6BB063B}" presName="rootConnector3" presStyleLbl="asst2" presStyleIdx="0" presStyleCnt="9"/>
      <dgm:spPr/>
    </dgm:pt>
    <dgm:pt modelId="{CBA37BE1-3FE9-463E-A2F4-0B4C159215A6}" type="pres">
      <dgm:prSet presAssocID="{C7511BE2-97C3-44BC-B375-A727D6BB063B}" presName="hierChild6" presStyleCnt="0"/>
      <dgm:spPr/>
    </dgm:pt>
    <dgm:pt modelId="{20CE8ED8-AB0D-4927-BDF3-54A2586EB5EE}" type="pres">
      <dgm:prSet presAssocID="{C7511BE2-97C3-44BC-B375-A727D6BB063B}" presName="hierChild7" presStyleCnt="0"/>
      <dgm:spPr/>
    </dgm:pt>
    <dgm:pt modelId="{6E18E9DC-C34B-4BEE-A0D6-BD3EB9873E6C}" type="pres">
      <dgm:prSet presAssocID="{340A6000-338D-4428-92D2-FFEC9FF693E1}" presName="Name111" presStyleLbl="parChTrans1D3" presStyleIdx="1" presStyleCnt="9"/>
      <dgm:spPr/>
    </dgm:pt>
    <dgm:pt modelId="{95DD02DC-C0DC-4A58-B462-174828A7E2D2}" type="pres">
      <dgm:prSet presAssocID="{CB40065B-D2F7-4B5F-912E-989E5D97679F}" presName="hierRoot3" presStyleCnt="0">
        <dgm:presLayoutVars>
          <dgm:hierBranch val="init"/>
        </dgm:presLayoutVars>
      </dgm:prSet>
      <dgm:spPr/>
    </dgm:pt>
    <dgm:pt modelId="{D9C6DB50-2DA6-44F3-AA51-767F33AE4E91}" type="pres">
      <dgm:prSet presAssocID="{CB40065B-D2F7-4B5F-912E-989E5D97679F}" presName="rootComposite3" presStyleCnt="0"/>
      <dgm:spPr/>
    </dgm:pt>
    <dgm:pt modelId="{47989F44-108F-4ED3-9912-378E88E11C46}" type="pres">
      <dgm:prSet presAssocID="{CB40065B-D2F7-4B5F-912E-989E5D97679F}" presName="rootText3" presStyleLbl="asst2" presStyleIdx="1" presStyleCnt="9" custScaleX="125210" custScaleY="113244">
        <dgm:presLayoutVars>
          <dgm:chPref val="3"/>
        </dgm:presLayoutVars>
      </dgm:prSet>
      <dgm:spPr/>
    </dgm:pt>
    <dgm:pt modelId="{445FBE60-1487-40E6-B7F3-585072651756}" type="pres">
      <dgm:prSet presAssocID="{CB40065B-D2F7-4B5F-912E-989E5D97679F}" presName="rootConnector3" presStyleLbl="asst2" presStyleIdx="1" presStyleCnt="9"/>
      <dgm:spPr/>
    </dgm:pt>
    <dgm:pt modelId="{EDD4582B-CF5E-4F30-A2E2-F894D400A269}" type="pres">
      <dgm:prSet presAssocID="{CB40065B-D2F7-4B5F-912E-989E5D97679F}" presName="hierChild6" presStyleCnt="0"/>
      <dgm:spPr/>
    </dgm:pt>
    <dgm:pt modelId="{437449DC-32F0-4D3B-9295-7E1BBD08235B}" type="pres">
      <dgm:prSet presAssocID="{CB40065B-D2F7-4B5F-912E-989E5D97679F}" presName="hierChild7" presStyleCnt="0"/>
      <dgm:spPr/>
    </dgm:pt>
    <dgm:pt modelId="{22A2A551-66C4-4EE8-B81E-E753873F9669}" type="pres">
      <dgm:prSet presAssocID="{24A36592-3D95-4031-8DC6-CC3A2D43CFCF}" presName="Name111" presStyleLbl="parChTrans1D3" presStyleIdx="2" presStyleCnt="9"/>
      <dgm:spPr/>
    </dgm:pt>
    <dgm:pt modelId="{1D7133A2-47FD-454F-9DCB-3ED28228D120}" type="pres">
      <dgm:prSet presAssocID="{18A0AFB6-B212-4168-B277-1FA5F5203616}" presName="hierRoot3" presStyleCnt="0">
        <dgm:presLayoutVars>
          <dgm:hierBranch val="init"/>
        </dgm:presLayoutVars>
      </dgm:prSet>
      <dgm:spPr/>
    </dgm:pt>
    <dgm:pt modelId="{9C5F856E-D3CF-4A26-8E0E-4535CDB2840A}" type="pres">
      <dgm:prSet presAssocID="{18A0AFB6-B212-4168-B277-1FA5F5203616}" presName="rootComposite3" presStyleCnt="0"/>
      <dgm:spPr/>
    </dgm:pt>
    <dgm:pt modelId="{1A56E8E2-20E3-4746-AC61-B9D3634F5015}" type="pres">
      <dgm:prSet presAssocID="{18A0AFB6-B212-4168-B277-1FA5F5203616}" presName="rootText3" presStyleLbl="asst2" presStyleIdx="2" presStyleCnt="9" custScaleX="125210" custScaleY="113244">
        <dgm:presLayoutVars>
          <dgm:chPref val="3"/>
        </dgm:presLayoutVars>
      </dgm:prSet>
      <dgm:spPr/>
    </dgm:pt>
    <dgm:pt modelId="{73EDDE20-8E4B-40C7-9BAA-B93D36CFD8B9}" type="pres">
      <dgm:prSet presAssocID="{18A0AFB6-B212-4168-B277-1FA5F5203616}" presName="rootConnector3" presStyleLbl="asst2" presStyleIdx="2" presStyleCnt="9"/>
      <dgm:spPr/>
    </dgm:pt>
    <dgm:pt modelId="{E14B4B9A-6C0E-46A0-BF83-71FC61886961}" type="pres">
      <dgm:prSet presAssocID="{18A0AFB6-B212-4168-B277-1FA5F5203616}" presName="hierChild6" presStyleCnt="0"/>
      <dgm:spPr/>
    </dgm:pt>
    <dgm:pt modelId="{0AB5ABF0-4C66-4D28-9858-F05081D8693E}" type="pres">
      <dgm:prSet presAssocID="{18A0AFB6-B212-4168-B277-1FA5F5203616}" presName="hierChild7" presStyleCnt="0"/>
      <dgm:spPr/>
    </dgm:pt>
    <dgm:pt modelId="{F4C1FA71-3A1D-4ADA-8BF9-6A6DA26EBB97}" type="pres">
      <dgm:prSet presAssocID="{894BE41D-6FC6-46E9-B9F2-908F82DA635E}" presName="Name111" presStyleLbl="parChTrans1D3" presStyleIdx="3" presStyleCnt="9"/>
      <dgm:spPr/>
    </dgm:pt>
    <dgm:pt modelId="{EC6B7822-D368-4500-8924-97C84A984FBF}" type="pres">
      <dgm:prSet presAssocID="{C5F14D21-CEC1-42AA-949B-D936836F2344}" presName="hierRoot3" presStyleCnt="0">
        <dgm:presLayoutVars>
          <dgm:hierBranch val="init"/>
        </dgm:presLayoutVars>
      </dgm:prSet>
      <dgm:spPr/>
    </dgm:pt>
    <dgm:pt modelId="{9223F50A-2499-4E7E-9AE5-D73A6FB914F7}" type="pres">
      <dgm:prSet presAssocID="{C5F14D21-CEC1-42AA-949B-D936836F2344}" presName="rootComposite3" presStyleCnt="0"/>
      <dgm:spPr/>
    </dgm:pt>
    <dgm:pt modelId="{49F6AA0F-A49F-4FFF-95DF-AA26B2AAF37D}" type="pres">
      <dgm:prSet presAssocID="{C5F14D21-CEC1-42AA-949B-D936836F2344}" presName="rootText3" presStyleLbl="asst2" presStyleIdx="3" presStyleCnt="9" custScaleX="125210" custScaleY="113244">
        <dgm:presLayoutVars>
          <dgm:chPref val="3"/>
        </dgm:presLayoutVars>
      </dgm:prSet>
      <dgm:spPr/>
    </dgm:pt>
    <dgm:pt modelId="{C17855C7-07CB-4877-ACC4-A701E9F1243A}" type="pres">
      <dgm:prSet presAssocID="{C5F14D21-CEC1-42AA-949B-D936836F2344}" presName="rootConnector3" presStyleLbl="asst2" presStyleIdx="3" presStyleCnt="9"/>
      <dgm:spPr/>
    </dgm:pt>
    <dgm:pt modelId="{C0FF05D1-174C-4CE0-AF38-AB33E183EC7D}" type="pres">
      <dgm:prSet presAssocID="{C5F14D21-CEC1-42AA-949B-D936836F2344}" presName="hierChild6" presStyleCnt="0"/>
      <dgm:spPr/>
    </dgm:pt>
    <dgm:pt modelId="{FFBB36B9-6581-4C90-853A-019AA3D9A919}" type="pres">
      <dgm:prSet presAssocID="{C5F14D21-CEC1-42AA-949B-D936836F2344}" presName="hierChild7" presStyleCnt="0"/>
      <dgm:spPr/>
    </dgm:pt>
    <dgm:pt modelId="{EAFFAFD1-E04A-4CD3-81F4-467D4753F800}" type="pres">
      <dgm:prSet presAssocID="{2DC4493D-0B26-4FAB-8DB4-33DB8E54696C}" presName="Name37" presStyleLbl="parChTrans1D2" presStyleIdx="1" presStyleCnt="4"/>
      <dgm:spPr/>
    </dgm:pt>
    <dgm:pt modelId="{7AEA37AD-A491-47DD-8347-2D83210DB849}" type="pres">
      <dgm:prSet presAssocID="{3700D57F-52C9-4490-8E93-7C596BE235AC}" presName="hierRoot2" presStyleCnt="0">
        <dgm:presLayoutVars>
          <dgm:hierBranch val="init"/>
        </dgm:presLayoutVars>
      </dgm:prSet>
      <dgm:spPr/>
    </dgm:pt>
    <dgm:pt modelId="{F4BA76CB-A9E8-4957-99A9-B9ADAD906335}" type="pres">
      <dgm:prSet presAssocID="{3700D57F-52C9-4490-8E93-7C596BE235AC}" presName="rootComposite" presStyleCnt="0"/>
      <dgm:spPr/>
    </dgm:pt>
    <dgm:pt modelId="{46259154-B1A4-4FFE-94EE-2797066506A5}" type="pres">
      <dgm:prSet presAssocID="{3700D57F-52C9-4490-8E93-7C596BE235AC}" presName="rootText" presStyleLbl="node2" presStyleIdx="1" presStyleCnt="2" custScaleX="139052" custScaleY="91443">
        <dgm:presLayoutVars>
          <dgm:chPref val="3"/>
        </dgm:presLayoutVars>
      </dgm:prSet>
      <dgm:spPr/>
    </dgm:pt>
    <dgm:pt modelId="{230557D4-9A13-4E6C-8E87-AA43705F3866}" type="pres">
      <dgm:prSet presAssocID="{3700D57F-52C9-4490-8E93-7C596BE235AC}" presName="rootConnector" presStyleLbl="node2" presStyleIdx="1" presStyleCnt="2"/>
      <dgm:spPr/>
    </dgm:pt>
    <dgm:pt modelId="{B2788825-61C1-4D1C-B801-FC8680DA7FBE}" type="pres">
      <dgm:prSet presAssocID="{3700D57F-52C9-4490-8E93-7C596BE235AC}" presName="hierChild4" presStyleCnt="0"/>
      <dgm:spPr/>
    </dgm:pt>
    <dgm:pt modelId="{9838D7D1-FC2D-45D0-BE8E-D71DF5BB2593}" type="pres">
      <dgm:prSet presAssocID="{3700D57F-52C9-4490-8E93-7C596BE235AC}" presName="hierChild5" presStyleCnt="0"/>
      <dgm:spPr/>
    </dgm:pt>
    <dgm:pt modelId="{11991FBF-8113-47E9-BC6D-22FDA9135A9E}" type="pres">
      <dgm:prSet presAssocID="{4D2496A1-5111-47F3-986A-00237BC9819B}" presName="Name111" presStyleLbl="parChTrans1D3" presStyleIdx="4" presStyleCnt="9"/>
      <dgm:spPr/>
    </dgm:pt>
    <dgm:pt modelId="{AE042019-18CA-43C4-93DB-A0FC7BC5AA76}" type="pres">
      <dgm:prSet presAssocID="{B65201DE-9B59-40D1-8F5E-A874ED40419C}" presName="hierRoot3" presStyleCnt="0">
        <dgm:presLayoutVars>
          <dgm:hierBranch val="init"/>
        </dgm:presLayoutVars>
      </dgm:prSet>
      <dgm:spPr/>
    </dgm:pt>
    <dgm:pt modelId="{5A4EE900-7009-46A6-95D5-7D8953AFF391}" type="pres">
      <dgm:prSet presAssocID="{B65201DE-9B59-40D1-8F5E-A874ED40419C}" presName="rootComposite3" presStyleCnt="0"/>
      <dgm:spPr/>
    </dgm:pt>
    <dgm:pt modelId="{B2811AEE-351F-4FB7-84B2-D086A66812B7}" type="pres">
      <dgm:prSet presAssocID="{B65201DE-9B59-40D1-8F5E-A874ED40419C}" presName="rootText3" presStyleLbl="asst2" presStyleIdx="4" presStyleCnt="9" custScaleX="125210" custScaleY="113244">
        <dgm:presLayoutVars>
          <dgm:chPref val="3"/>
        </dgm:presLayoutVars>
      </dgm:prSet>
      <dgm:spPr/>
    </dgm:pt>
    <dgm:pt modelId="{BDEF35B3-8A02-4121-8D60-22CD9DAB5235}" type="pres">
      <dgm:prSet presAssocID="{B65201DE-9B59-40D1-8F5E-A874ED40419C}" presName="rootConnector3" presStyleLbl="asst2" presStyleIdx="4" presStyleCnt="9"/>
      <dgm:spPr/>
    </dgm:pt>
    <dgm:pt modelId="{8CDCE743-66F3-4286-9E6F-468081B19A22}" type="pres">
      <dgm:prSet presAssocID="{B65201DE-9B59-40D1-8F5E-A874ED40419C}" presName="hierChild6" presStyleCnt="0"/>
      <dgm:spPr/>
    </dgm:pt>
    <dgm:pt modelId="{03E367A1-AF08-4AA2-B4D0-2E0A96869AE1}" type="pres">
      <dgm:prSet presAssocID="{B65201DE-9B59-40D1-8F5E-A874ED40419C}" presName="hierChild7" presStyleCnt="0"/>
      <dgm:spPr/>
    </dgm:pt>
    <dgm:pt modelId="{B96900E1-6378-4DBE-B78D-EF62B0B59FD2}" type="pres">
      <dgm:prSet presAssocID="{65B06756-C366-4745-88D1-3810D2E39959}" presName="Name111" presStyleLbl="parChTrans1D3" presStyleIdx="5" presStyleCnt="9"/>
      <dgm:spPr/>
    </dgm:pt>
    <dgm:pt modelId="{77750C22-4E77-4740-82C7-20452615B369}" type="pres">
      <dgm:prSet presAssocID="{3E0BFB72-987A-4F2C-A526-BC5ED53BA4FB}" presName="hierRoot3" presStyleCnt="0">
        <dgm:presLayoutVars>
          <dgm:hierBranch val="init"/>
        </dgm:presLayoutVars>
      </dgm:prSet>
      <dgm:spPr/>
    </dgm:pt>
    <dgm:pt modelId="{C17C9A76-7534-4A27-B9D9-3ACD8D4AF841}" type="pres">
      <dgm:prSet presAssocID="{3E0BFB72-987A-4F2C-A526-BC5ED53BA4FB}" presName="rootComposite3" presStyleCnt="0"/>
      <dgm:spPr/>
    </dgm:pt>
    <dgm:pt modelId="{CCA8C16E-BBDC-47B6-BDF7-EA87E2D17284}" type="pres">
      <dgm:prSet presAssocID="{3E0BFB72-987A-4F2C-A526-BC5ED53BA4FB}" presName="rootText3" presStyleLbl="asst2" presStyleIdx="5" presStyleCnt="9" custScaleX="125210" custScaleY="113244">
        <dgm:presLayoutVars>
          <dgm:chPref val="3"/>
        </dgm:presLayoutVars>
      </dgm:prSet>
      <dgm:spPr/>
    </dgm:pt>
    <dgm:pt modelId="{213AAA29-976C-4E93-A57B-1CA0C0A51A67}" type="pres">
      <dgm:prSet presAssocID="{3E0BFB72-987A-4F2C-A526-BC5ED53BA4FB}" presName="rootConnector3" presStyleLbl="asst2" presStyleIdx="5" presStyleCnt="9"/>
      <dgm:spPr/>
    </dgm:pt>
    <dgm:pt modelId="{35E85489-DADC-4FB3-97EB-6EBF9A16030D}" type="pres">
      <dgm:prSet presAssocID="{3E0BFB72-987A-4F2C-A526-BC5ED53BA4FB}" presName="hierChild6" presStyleCnt="0"/>
      <dgm:spPr/>
    </dgm:pt>
    <dgm:pt modelId="{EE65E05E-164D-434D-A228-E31F23948D28}" type="pres">
      <dgm:prSet presAssocID="{3E0BFB72-987A-4F2C-A526-BC5ED53BA4FB}" presName="hierChild7" presStyleCnt="0"/>
      <dgm:spPr/>
    </dgm:pt>
    <dgm:pt modelId="{FF13AD6B-95E7-459A-B062-8ADF8BB36324}" type="pres">
      <dgm:prSet presAssocID="{0770751D-FF12-45FB-ACDD-B97C722C94B4}" presName="Name111" presStyleLbl="parChTrans1D3" presStyleIdx="6" presStyleCnt="9"/>
      <dgm:spPr/>
    </dgm:pt>
    <dgm:pt modelId="{2DC1A816-3569-4884-96C4-B503B3EEF4F2}" type="pres">
      <dgm:prSet presAssocID="{B6B13D71-5BEF-4398-9ECB-674457A09399}" presName="hierRoot3" presStyleCnt="0">
        <dgm:presLayoutVars>
          <dgm:hierBranch val="init"/>
        </dgm:presLayoutVars>
      </dgm:prSet>
      <dgm:spPr/>
    </dgm:pt>
    <dgm:pt modelId="{F714CC4B-C3FA-4802-A802-6196D2EAC3A8}" type="pres">
      <dgm:prSet presAssocID="{B6B13D71-5BEF-4398-9ECB-674457A09399}" presName="rootComposite3" presStyleCnt="0"/>
      <dgm:spPr/>
    </dgm:pt>
    <dgm:pt modelId="{AA25F56A-D055-4410-9BB2-C767F62A84D2}" type="pres">
      <dgm:prSet presAssocID="{B6B13D71-5BEF-4398-9ECB-674457A09399}" presName="rootText3" presStyleLbl="asst2" presStyleIdx="6" presStyleCnt="9" custScaleX="125210" custScaleY="113244">
        <dgm:presLayoutVars>
          <dgm:chPref val="3"/>
        </dgm:presLayoutVars>
      </dgm:prSet>
      <dgm:spPr/>
    </dgm:pt>
    <dgm:pt modelId="{4F49B275-0511-4A3E-B40B-44818508DDD3}" type="pres">
      <dgm:prSet presAssocID="{B6B13D71-5BEF-4398-9ECB-674457A09399}" presName="rootConnector3" presStyleLbl="asst2" presStyleIdx="6" presStyleCnt="9"/>
      <dgm:spPr/>
    </dgm:pt>
    <dgm:pt modelId="{C06E3C7E-3B81-4E85-B324-B51307DFB970}" type="pres">
      <dgm:prSet presAssocID="{B6B13D71-5BEF-4398-9ECB-674457A09399}" presName="hierChild6" presStyleCnt="0"/>
      <dgm:spPr/>
    </dgm:pt>
    <dgm:pt modelId="{BE86D35F-C45C-4346-B565-31A3F3C6BFE9}" type="pres">
      <dgm:prSet presAssocID="{B6B13D71-5BEF-4398-9ECB-674457A09399}" presName="hierChild7" presStyleCnt="0"/>
      <dgm:spPr/>
    </dgm:pt>
    <dgm:pt modelId="{6E485B82-6050-4322-ABCD-3EFA5A4AA63F}" type="pres">
      <dgm:prSet presAssocID="{273D222B-FB69-4DDD-A058-5C1A93805C65}" presName="Name111" presStyleLbl="parChTrans1D3" presStyleIdx="7" presStyleCnt="9"/>
      <dgm:spPr/>
    </dgm:pt>
    <dgm:pt modelId="{DC0B5806-9D2E-49B4-9202-77240EBA053E}" type="pres">
      <dgm:prSet presAssocID="{8A3B8938-D559-42BD-92F7-D594C4813A8F}" presName="hierRoot3" presStyleCnt="0">
        <dgm:presLayoutVars>
          <dgm:hierBranch val="init"/>
        </dgm:presLayoutVars>
      </dgm:prSet>
      <dgm:spPr/>
    </dgm:pt>
    <dgm:pt modelId="{4C0F1628-49F8-4520-8CB5-E4B01782A771}" type="pres">
      <dgm:prSet presAssocID="{8A3B8938-D559-42BD-92F7-D594C4813A8F}" presName="rootComposite3" presStyleCnt="0"/>
      <dgm:spPr/>
    </dgm:pt>
    <dgm:pt modelId="{CE52FDE5-F5BC-4BD8-B314-D016B5723663}" type="pres">
      <dgm:prSet presAssocID="{8A3B8938-D559-42BD-92F7-D594C4813A8F}" presName="rootText3" presStyleLbl="asst2" presStyleIdx="7" presStyleCnt="9" custScaleX="125210" custScaleY="113244">
        <dgm:presLayoutVars>
          <dgm:chPref val="3"/>
        </dgm:presLayoutVars>
      </dgm:prSet>
      <dgm:spPr/>
    </dgm:pt>
    <dgm:pt modelId="{49BCA61E-F282-4837-83AA-35C8AD31C549}" type="pres">
      <dgm:prSet presAssocID="{8A3B8938-D559-42BD-92F7-D594C4813A8F}" presName="rootConnector3" presStyleLbl="asst2" presStyleIdx="7" presStyleCnt="9"/>
      <dgm:spPr/>
    </dgm:pt>
    <dgm:pt modelId="{ED144ECF-0E10-4E18-AA6A-198E47D9C3CC}" type="pres">
      <dgm:prSet presAssocID="{8A3B8938-D559-42BD-92F7-D594C4813A8F}" presName="hierChild6" presStyleCnt="0"/>
      <dgm:spPr/>
    </dgm:pt>
    <dgm:pt modelId="{C87CB21C-6B64-4772-BD6B-5148292AB88C}" type="pres">
      <dgm:prSet presAssocID="{8A3B8938-D559-42BD-92F7-D594C4813A8F}" presName="hierChild7" presStyleCnt="0"/>
      <dgm:spPr/>
    </dgm:pt>
    <dgm:pt modelId="{0192514B-CF3F-4CDC-829C-D682A6D5EC8E}" type="pres">
      <dgm:prSet presAssocID="{20B75E7B-48DC-4E04-995A-9988B366E9E3}" presName="Name111" presStyleLbl="parChTrans1D3" presStyleIdx="8" presStyleCnt="9"/>
      <dgm:spPr/>
    </dgm:pt>
    <dgm:pt modelId="{D4798356-5109-4CD9-AD3B-8EEF83B1BCD8}" type="pres">
      <dgm:prSet presAssocID="{CE49F92D-301D-40F4-AE02-1C4935C737A7}" presName="hierRoot3" presStyleCnt="0">
        <dgm:presLayoutVars>
          <dgm:hierBranch val="init"/>
        </dgm:presLayoutVars>
      </dgm:prSet>
      <dgm:spPr/>
    </dgm:pt>
    <dgm:pt modelId="{22252730-EFB8-4878-B4B2-C05CEBC7BF52}" type="pres">
      <dgm:prSet presAssocID="{CE49F92D-301D-40F4-AE02-1C4935C737A7}" presName="rootComposite3" presStyleCnt="0"/>
      <dgm:spPr/>
    </dgm:pt>
    <dgm:pt modelId="{EFF5D97A-755F-490A-A5F8-E65F72588A6D}" type="pres">
      <dgm:prSet presAssocID="{CE49F92D-301D-40F4-AE02-1C4935C737A7}" presName="rootText3" presStyleLbl="asst2" presStyleIdx="8" presStyleCnt="9" custScaleX="125210" custScaleY="81641">
        <dgm:presLayoutVars>
          <dgm:chPref val="3"/>
        </dgm:presLayoutVars>
      </dgm:prSet>
      <dgm:spPr/>
    </dgm:pt>
    <dgm:pt modelId="{CBCAB298-2E75-47FE-B757-8A5CB4E7EBBA}" type="pres">
      <dgm:prSet presAssocID="{CE49F92D-301D-40F4-AE02-1C4935C737A7}" presName="rootConnector3" presStyleLbl="asst2" presStyleIdx="8" presStyleCnt="9"/>
      <dgm:spPr/>
    </dgm:pt>
    <dgm:pt modelId="{40508BB3-3619-44C8-A74E-DFEB67FE46DF}" type="pres">
      <dgm:prSet presAssocID="{CE49F92D-301D-40F4-AE02-1C4935C737A7}" presName="hierChild6" presStyleCnt="0"/>
      <dgm:spPr/>
    </dgm:pt>
    <dgm:pt modelId="{1B4D3152-6F38-4046-B8A6-8333D70CFF7D}" type="pres">
      <dgm:prSet presAssocID="{CE49F92D-301D-40F4-AE02-1C4935C737A7}" presName="hierChild7" presStyleCnt="0"/>
      <dgm:spPr/>
    </dgm:pt>
    <dgm:pt modelId="{C451B9C3-0256-4476-AD5B-C5B57895FB44}" type="pres">
      <dgm:prSet presAssocID="{E8B62FCE-B7B7-45D9-A7F3-8F491677FBD7}" presName="hierChild3" presStyleCnt="0"/>
      <dgm:spPr/>
    </dgm:pt>
    <dgm:pt modelId="{6088C55E-8E3E-439F-B612-806150AE4ED0}" type="pres">
      <dgm:prSet presAssocID="{4256786F-8512-4055-9729-E98126DFAC56}" presName="Name111" presStyleLbl="parChTrans1D2" presStyleIdx="2" presStyleCnt="4"/>
      <dgm:spPr/>
    </dgm:pt>
    <dgm:pt modelId="{5C50D414-C2AD-435B-B231-196F3A79C32B}" type="pres">
      <dgm:prSet presAssocID="{91562927-242A-4CFF-8CA2-08D5D4757C02}" presName="hierRoot3" presStyleCnt="0">
        <dgm:presLayoutVars>
          <dgm:hierBranch val="init"/>
        </dgm:presLayoutVars>
      </dgm:prSet>
      <dgm:spPr/>
    </dgm:pt>
    <dgm:pt modelId="{BAD02546-038D-4148-91C3-79A5EB9CACCD}" type="pres">
      <dgm:prSet presAssocID="{91562927-242A-4CFF-8CA2-08D5D4757C02}" presName="rootComposite3" presStyleCnt="0"/>
      <dgm:spPr/>
    </dgm:pt>
    <dgm:pt modelId="{63AC77F1-6F11-417C-B947-CABCE456D560}" type="pres">
      <dgm:prSet presAssocID="{91562927-242A-4CFF-8CA2-08D5D4757C02}" presName="rootText3" presStyleLbl="asst1" presStyleIdx="0" presStyleCnt="2" custScaleX="202302" custScaleY="103154" custLinFactNeighborX="1220" custLinFactNeighborY="-10983">
        <dgm:presLayoutVars>
          <dgm:chPref val="3"/>
        </dgm:presLayoutVars>
      </dgm:prSet>
      <dgm:spPr/>
    </dgm:pt>
    <dgm:pt modelId="{A63B01FA-96C2-4305-8336-481A7FB26BED}" type="pres">
      <dgm:prSet presAssocID="{91562927-242A-4CFF-8CA2-08D5D4757C02}" presName="rootConnector3" presStyleLbl="asst1" presStyleIdx="0" presStyleCnt="2"/>
      <dgm:spPr/>
    </dgm:pt>
    <dgm:pt modelId="{8ED944A7-E753-4AF3-AB0B-0E0B49DA9C28}" type="pres">
      <dgm:prSet presAssocID="{91562927-242A-4CFF-8CA2-08D5D4757C02}" presName="hierChild6" presStyleCnt="0"/>
      <dgm:spPr/>
    </dgm:pt>
    <dgm:pt modelId="{6E1B5DF1-CACF-448F-82EB-6DDB9E8048CC}" type="pres">
      <dgm:prSet presAssocID="{91562927-242A-4CFF-8CA2-08D5D4757C02}" presName="hierChild7" presStyleCnt="0"/>
      <dgm:spPr/>
    </dgm:pt>
    <dgm:pt modelId="{B47E326F-90DC-402F-9BAB-BAADA91CDE26}" type="pres">
      <dgm:prSet presAssocID="{1F782D9E-BDF4-4670-9123-DC7EC1E8877D}" presName="Name111" presStyleLbl="parChTrans1D2" presStyleIdx="3" presStyleCnt="4"/>
      <dgm:spPr/>
    </dgm:pt>
    <dgm:pt modelId="{2E4CCB82-4C4D-42F1-B2B3-11310B7A5E2D}" type="pres">
      <dgm:prSet presAssocID="{08977C54-7176-47A3-BD24-644298650495}" presName="hierRoot3" presStyleCnt="0">
        <dgm:presLayoutVars>
          <dgm:hierBranch val="init"/>
        </dgm:presLayoutVars>
      </dgm:prSet>
      <dgm:spPr/>
    </dgm:pt>
    <dgm:pt modelId="{C4BA05CD-7F09-4DFA-8721-133AFE88B363}" type="pres">
      <dgm:prSet presAssocID="{08977C54-7176-47A3-BD24-644298650495}" presName="rootComposite3" presStyleCnt="0"/>
      <dgm:spPr/>
    </dgm:pt>
    <dgm:pt modelId="{D3D0A208-DD5D-432B-A442-0FB31F48D697}" type="pres">
      <dgm:prSet presAssocID="{08977C54-7176-47A3-BD24-644298650495}" presName="rootText3" presStyleLbl="asst1" presStyleIdx="1" presStyleCnt="2" custScaleX="152831" custScaleY="100711" custLinFactNeighborX="400" custLinFactNeighborY="-10589">
        <dgm:presLayoutVars>
          <dgm:chPref val="3"/>
        </dgm:presLayoutVars>
      </dgm:prSet>
      <dgm:spPr/>
    </dgm:pt>
    <dgm:pt modelId="{55D41C1F-E511-421D-9177-C45A428DCB88}" type="pres">
      <dgm:prSet presAssocID="{08977C54-7176-47A3-BD24-644298650495}" presName="rootConnector3" presStyleLbl="asst1" presStyleIdx="1" presStyleCnt="2"/>
      <dgm:spPr/>
    </dgm:pt>
    <dgm:pt modelId="{73C9C325-7383-4D9C-8546-29794C8E84C0}" type="pres">
      <dgm:prSet presAssocID="{08977C54-7176-47A3-BD24-644298650495}" presName="hierChild6" presStyleCnt="0"/>
      <dgm:spPr/>
    </dgm:pt>
    <dgm:pt modelId="{61D23E0E-8E9E-4D66-80CF-DBD864DC4759}" type="pres">
      <dgm:prSet presAssocID="{08977C54-7176-47A3-BD24-644298650495}" presName="hierChild7" presStyleCnt="0"/>
      <dgm:spPr/>
    </dgm:pt>
  </dgm:ptLst>
  <dgm:cxnLst>
    <dgm:cxn modelId="{CB99CD00-7815-4B6F-8372-E18C7A82F5E5}" type="presOf" srcId="{08977C54-7176-47A3-BD24-644298650495}" destId="{55D41C1F-E511-421D-9177-C45A428DCB88}" srcOrd="1" destOrd="0" presId="urn:microsoft.com/office/officeart/2005/8/layout/orgChart1"/>
    <dgm:cxn modelId="{E9974D03-3552-4555-B7B9-EA7213E7321B}" type="presOf" srcId="{2DC4493D-0B26-4FAB-8DB4-33DB8E54696C}" destId="{EAFFAFD1-E04A-4CD3-81F4-467D4753F800}" srcOrd="0" destOrd="0" presId="urn:microsoft.com/office/officeart/2005/8/layout/orgChart1"/>
    <dgm:cxn modelId="{A84B3504-B829-4D1B-9A89-DF077F44A629}" type="presOf" srcId="{340A6000-338D-4428-92D2-FFEC9FF693E1}" destId="{6E18E9DC-C34B-4BEE-A0D6-BD3EB9873E6C}" srcOrd="0" destOrd="0" presId="urn:microsoft.com/office/officeart/2005/8/layout/orgChart1"/>
    <dgm:cxn modelId="{43C5A31F-F381-4CED-A69B-0F20E767CECA}" srcId="{E8B62FCE-B7B7-45D9-A7F3-8F491677FBD7}" destId="{09069251-33DC-4813-86D4-14F56014DC0E}" srcOrd="2" destOrd="0" parTransId="{1B117881-5F3D-4411-936D-BA4E70D324C3}" sibTransId="{A428F98A-926C-453A-9D48-41D47DD239A5}"/>
    <dgm:cxn modelId="{28907F26-A8B4-4760-8E8E-FE4A9DD36A9A}" type="presOf" srcId="{08977C54-7176-47A3-BD24-644298650495}" destId="{D3D0A208-DD5D-432B-A442-0FB31F48D697}" srcOrd="0" destOrd="0" presId="urn:microsoft.com/office/officeart/2005/8/layout/orgChart1"/>
    <dgm:cxn modelId="{76C6772C-87F9-4F12-BA05-2FA27F84C062}" type="presOf" srcId="{18A0AFB6-B212-4168-B277-1FA5F5203616}" destId="{1A56E8E2-20E3-4746-AC61-B9D3634F5015}" srcOrd="0" destOrd="0" presId="urn:microsoft.com/office/officeart/2005/8/layout/orgChart1"/>
    <dgm:cxn modelId="{8A035C2F-1ED2-4454-8731-27C5A8037AF5}" type="presOf" srcId="{E8B62FCE-B7B7-45D9-A7F3-8F491677FBD7}" destId="{63DDBBD1-7113-49DD-A141-9E327798D3B0}" srcOrd="1" destOrd="0" presId="urn:microsoft.com/office/officeart/2005/8/layout/orgChart1"/>
    <dgm:cxn modelId="{3F897130-DD82-44F9-B184-4100004F619C}" type="presOf" srcId="{09069251-33DC-4813-86D4-14F56014DC0E}" destId="{401BD5F9-2A68-452B-A0C5-CE2B800C77F4}" srcOrd="0" destOrd="0" presId="urn:microsoft.com/office/officeart/2005/8/layout/orgChart1"/>
    <dgm:cxn modelId="{74258030-EB71-4942-8420-4233B2400FE7}" type="presOf" srcId="{894BE41D-6FC6-46E9-B9F2-908F82DA635E}" destId="{F4C1FA71-3A1D-4ADA-8BF9-6A6DA26EBB97}" srcOrd="0" destOrd="0" presId="urn:microsoft.com/office/officeart/2005/8/layout/orgChart1"/>
    <dgm:cxn modelId="{B7CBF43A-33A3-41FC-9F73-C7A6ADAF414A}" type="presOf" srcId="{3E0BFB72-987A-4F2C-A526-BC5ED53BA4FB}" destId="{213AAA29-976C-4E93-A57B-1CA0C0A51A67}" srcOrd="1" destOrd="0" presId="urn:microsoft.com/office/officeart/2005/8/layout/orgChart1"/>
    <dgm:cxn modelId="{7E011D3B-8D87-4DE9-B216-735020DA1AC6}" type="presOf" srcId="{CE49F92D-301D-40F4-AE02-1C4935C737A7}" destId="{EFF5D97A-755F-490A-A5F8-E65F72588A6D}" srcOrd="0" destOrd="0" presId="urn:microsoft.com/office/officeart/2005/8/layout/orgChart1"/>
    <dgm:cxn modelId="{8B10D13B-F79B-4457-93B5-BF68951F25A8}" type="presOf" srcId="{A6414FE9-CFDF-4292-937A-D1A39C03361B}" destId="{BF99182A-6677-4BDE-9115-44B8667825DC}" srcOrd="0" destOrd="0" presId="urn:microsoft.com/office/officeart/2005/8/layout/orgChart1"/>
    <dgm:cxn modelId="{84CF815B-BDF7-4D6F-B98C-7607AF004F1D}" type="presOf" srcId="{20B75E7B-48DC-4E04-995A-9988B366E9E3}" destId="{0192514B-CF3F-4CDC-829C-D682A6D5EC8E}" srcOrd="0" destOrd="0" presId="urn:microsoft.com/office/officeart/2005/8/layout/orgChart1"/>
    <dgm:cxn modelId="{C7632542-A7DA-4F87-BDC2-F147CBE06A7E}" type="presOf" srcId="{B65201DE-9B59-40D1-8F5E-A874ED40419C}" destId="{B2811AEE-351F-4FB7-84B2-D086A66812B7}" srcOrd="0" destOrd="0" presId="urn:microsoft.com/office/officeart/2005/8/layout/orgChart1"/>
    <dgm:cxn modelId="{B7F9C044-7084-4BCA-92B5-603040261A75}" srcId="{3700D57F-52C9-4490-8E93-7C596BE235AC}" destId="{CE49F92D-301D-40F4-AE02-1C4935C737A7}" srcOrd="4" destOrd="0" parTransId="{20B75E7B-48DC-4E04-995A-9988B366E9E3}" sibTransId="{788F7BF8-9049-4D26-A114-021CC8C6E80A}"/>
    <dgm:cxn modelId="{08C3CE6A-0CD5-40DB-8AE8-84D04BA6EB1F}" type="presOf" srcId="{B65201DE-9B59-40D1-8F5E-A874ED40419C}" destId="{BDEF35B3-8A02-4121-8D60-22CD9DAB5235}" srcOrd="1" destOrd="0" presId="urn:microsoft.com/office/officeart/2005/8/layout/orgChart1"/>
    <dgm:cxn modelId="{9155B16F-A510-480A-BB86-C11282D2C19F}" srcId="{09069251-33DC-4813-86D4-14F56014DC0E}" destId="{C5F14D21-CEC1-42AA-949B-D936836F2344}" srcOrd="3" destOrd="0" parTransId="{894BE41D-6FC6-46E9-B9F2-908F82DA635E}" sibTransId="{C5DE4365-70A2-488F-84FB-31B9C2CD5E21}"/>
    <dgm:cxn modelId="{87768350-1FCA-4672-9313-13C3EFFAB47B}" srcId="{09069251-33DC-4813-86D4-14F56014DC0E}" destId="{C7511BE2-97C3-44BC-B375-A727D6BB063B}" srcOrd="0" destOrd="0" parTransId="{A6414FE9-CFDF-4292-937A-D1A39C03361B}" sibTransId="{93859413-C17B-4671-B3B2-105277B13A1F}"/>
    <dgm:cxn modelId="{B4CEDD72-697B-45A9-8FAD-2FB7720BCBC4}" type="presOf" srcId="{CB40065B-D2F7-4B5F-912E-989E5D97679F}" destId="{445FBE60-1487-40E6-B7F3-585072651756}" srcOrd="1" destOrd="0" presId="urn:microsoft.com/office/officeart/2005/8/layout/orgChart1"/>
    <dgm:cxn modelId="{1ECBFA57-08D4-4BA4-874A-A424F1736D89}" type="presOf" srcId="{3E0BFB72-987A-4F2C-A526-BC5ED53BA4FB}" destId="{CCA8C16E-BBDC-47B6-BDF7-EA87E2D17284}" srcOrd="0" destOrd="0" presId="urn:microsoft.com/office/officeart/2005/8/layout/orgChart1"/>
    <dgm:cxn modelId="{2B3C6984-E033-4EDF-AF28-EF21211380CB}" type="presOf" srcId="{4256786F-8512-4055-9729-E98126DFAC56}" destId="{6088C55E-8E3E-439F-B612-806150AE4ED0}" srcOrd="0" destOrd="0" presId="urn:microsoft.com/office/officeart/2005/8/layout/orgChart1"/>
    <dgm:cxn modelId="{3B613B91-1E82-4002-B6D2-2F2A85C28F10}" srcId="{E8B62FCE-B7B7-45D9-A7F3-8F491677FBD7}" destId="{3700D57F-52C9-4490-8E93-7C596BE235AC}" srcOrd="3" destOrd="0" parTransId="{2DC4493D-0B26-4FAB-8DB4-33DB8E54696C}" sibTransId="{00BE16A1-7922-40BA-AEC6-657865056C4A}"/>
    <dgm:cxn modelId="{0AE8BC95-CB3A-4D85-BF5E-9C780BFFE560}" type="presOf" srcId="{C7511BE2-97C3-44BC-B375-A727D6BB063B}" destId="{81189268-4729-4A80-9CDF-628E3CE7C2CE}" srcOrd="1" destOrd="0" presId="urn:microsoft.com/office/officeart/2005/8/layout/orgChart1"/>
    <dgm:cxn modelId="{167EEC97-2C34-4DF1-9C32-36D957D631B9}" type="presOf" srcId="{C5F14D21-CEC1-42AA-949B-D936836F2344}" destId="{49F6AA0F-A49F-4FFF-95DF-AA26B2AAF37D}" srcOrd="0" destOrd="0" presId="urn:microsoft.com/office/officeart/2005/8/layout/orgChart1"/>
    <dgm:cxn modelId="{8CCFE598-074F-4FFF-96DD-A7B267364FF3}" srcId="{3700D57F-52C9-4490-8E93-7C596BE235AC}" destId="{B65201DE-9B59-40D1-8F5E-A874ED40419C}" srcOrd="0" destOrd="0" parTransId="{4D2496A1-5111-47F3-986A-00237BC9819B}" sibTransId="{DAE06822-8B16-4783-9B40-49940DA8FB91}"/>
    <dgm:cxn modelId="{D8BB25A0-93A3-4C40-9AF1-126796B90E5C}" type="presOf" srcId="{4D2496A1-5111-47F3-986A-00237BC9819B}" destId="{11991FBF-8113-47E9-BC6D-22FDA9135A9E}" srcOrd="0" destOrd="0" presId="urn:microsoft.com/office/officeart/2005/8/layout/orgChart1"/>
    <dgm:cxn modelId="{56A418A4-E8EE-400A-B1BE-CDC5FF99021E}" type="presOf" srcId="{CE49F92D-301D-40F4-AE02-1C4935C737A7}" destId="{CBCAB298-2E75-47FE-B757-8A5CB4E7EBBA}" srcOrd="1" destOrd="0" presId="urn:microsoft.com/office/officeart/2005/8/layout/orgChart1"/>
    <dgm:cxn modelId="{BDE40AA7-43D7-49FE-94D5-2C2D0C132664}" type="presOf" srcId="{B6B13D71-5BEF-4398-9ECB-674457A09399}" destId="{4F49B275-0511-4A3E-B40B-44818508DDD3}" srcOrd="1" destOrd="0" presId="urn:microsoft.com/office/officeart/2005/8/layout/orgChart1"/>
    <dgm:cxn modelId="{84AFBDAC-B354-473E-824C-FE9262802E37}" type="presOf" srcId="{B6B13D71-5BEF-4398-9ECB-674457A09399}" destId="{AA25F56A-D055-4410-9BB2-C767F62A84D2}" srcOrd="0" destOrd="0" presId="urn:microsoft.com/office/officeart/2005/8/layout/orgChart1"/>
    <dgm:cxn modelId="{408A3BB0-6F6B-4503-B16C-955CCA1B01E8}" type="presOf" srcId="{273D222B-FB69-4DDD-A058-5C1A93805C65}" destId="{6E485B82-6050-4322-ABCD-3EFA5A4AA63F}" srcOrd="0" destOrd="0" presId="urn:microsoft.com/office/officeart/2005/8/layout/orgChart1"/>
    <dgm:cxn modelId="{3B816BB7-BD2B-4C88-BB0F-8FBECC84C652}" type="presOf" srcId="{3700D57F-52C9-4490-8E93-7C596BE235AC}" destId="{230557D4-9A13-4E6C-8E87-AA43705F3866}" srcOrd="1" destOrd="0" presId="urn:microsoft.com/office/officeart/2005/8/layout/orgChart1"/>
    <dgm:cxn modelId="{62468BBD-CC38-459A-900A-865B975373D6}" type="presOf" srcId="{1F782D9E-BDF4-4670-9123-DC7EC1E8877D}" destId="{B47E326F-90DC-402F-9BAB-BAADA91CDE26}" srcOrd="0" destOrd="0" presId="urn:microsoft.com/office/officeart/2005/8/layout/orgChart1"/>
    <dgm:cxn modelId="{73165BBE-EC5A-4581-A393-8C1DA4E4EA54}" type="presOf" srcId="{0770751D-FF12-45FB-ACDD-B97C722C94B4}" destId="{FF13AD6B-95E7-459A-B062-8ADF8BB36324}" srcOrd="0" destOrd="0" presId="urn:microsoft.com/office/officeart/2005/8/layout/orgChart1"/>
    <dgm:cxn modelId="{5BFAE3BF-675D-48B3-B55E-253F0A6D738F}" type="presOf" srcId="{E8B62FCE-B7B7-45D9-A7F3-8F491677FBD7}" destId="{20EAB7F1-D0A6-48AE-BDE8-87B5A88EAAD5}" srcOrd="0" destOrd="0" presId="urn:microsoft.com/office/officeart/2005/8/layout/orgChart1"/>
    <dgm:cxn modelId="{0BD5C9C1-0CC9-4DBD-9B87-B7F1B06901E6}" srcId="{E8B62FCE-B7B7-45D9-A7F3-8F491677FBD7}" destId="{91562927-242A-4CFF-8CA2-08D5D4757C02}" srcOrd="0" destOrd="0" parTransId="{4256786F-8512-4055-9729-E98126DFAC56}" sibTransId="{9F0ECFF4-0EF6-4C2C-BCF8-5B1E99824BBF}"/>
    <dgm:cxn modelId="{AA14A5C3-6DC8-412D-951A-29920315C05C}" type="presOf" srcId="{8A3B8938-D559-42BD-92F7-D594C4813A8F}" destId="{49BCA61E-F282-4837-83AA-35C8AD31C549}" srcOrd="1" destOrd="0" presId="urn:microsoft.com/office/officeart/2005/8/layout/orgChart1"/>
    <dgm:cxn modelId="{E5AFB9C5-B7F3-4AD0-807D-5228157C73FF}" type="presOf" srcId="{8A3B8938-D559-42BD-92F7-D594C4813A8F}" destId="{CE52FDE5-F5BC-4BD8-B314-D016B5723663}" srcOrd="0" destOrd="0" presId="urn:microsoft.com/office/officeart/2005/8/layout/orgChart1"/>
    <dgm:cxn modelId="{373A88C7-0AA5-4716-BEF4-C150A8356A29}" srcId="{3700D57F-52C9-4490-8E93-7C596BE235AC}" destId="{8A3B8938-D559-42BD-92F7-D594C4813A8F}" srcOrd="3" destOrd="0" parTransId="{273D222B-FB69-4DDD-A058-5C1A93805C65}" sibTransId="{1EF2ABA3-AFEB-48E2-ACBA-EB3F9ECE458C}"/>
    <dgm:cxn modelId="{A22F72C9-B29E-46A0-AAC8-A48682D3DB68}" type="presOf" srcId="{CB40065B-D2F7-4B5F-912E-989E5D97679F}" destId="{47989F44-108F-4ED3-9912-378E88E11C46}" srcOrd="0" destOrd="0" presId="urn:microsoft.com/office/officeart/2005/8/layout/orgChart1"/>
    <dgm:cxn modelId="{6298DDCB-6266-4296-AD75-CB92F80DDC93}" srcId="{5FA345BA-A1CD-49C2-A241-6392564D8CFE}" destId="{E8B62FCE-B7B7-45D9-A7F3-8F491677FBD7}" srcOrd="0" destOrd="0" parTransId="{41A58162-2437-496F-BEEC-0CC96802BA45}" sibTransId="{5AF2CB4D-CCF7-4E31-B2ED-65F79CA84FE1}"/>
    <dgm:cxn modelId="{C7289DCD-42F2-4635-B3F8-EDC5C04C75EF}" type="presOf" srcId="{5FA345BA-A1CD-49C2-A241-6392564D8CFE}" destId="{7B01310A-3C65-4DF2-89BE-5DADE97C0212}" srcOrd="0" destOrd="0" presId="urn:microsoft.com/office/officeart/2005/8/layout/orgChart1"/>
    <dgm:cxn modelId="{3AE556CF-3EE3-4D65-A5F7-744135564EC4}" type="presOf" srcId="{C5F14D21-CEC1-42AA-949B-D936836F2344}" destId="{C17855C7-07CB-4877-ACC4-A701E9F1243A}" srcOrd="1" destOrd="0" presId="urn:microsoft.com/office/officeart/2005/8/layout/orgChart1"/>
    <dgm:cxn modelId="{54E516DB-7074-4429-BE9A-EDA879016F01}" type="presOf" srcId="{65B06756-C366-4745-88D1-3810D2E39959}" destId="{B96900E1-6378-4DBE-B78D-EF62B0B59FD2}" srcOrd="0" destOrd="0" presId="urn:microsoft.com/office/officeart/2005/8/layout/orgChart1"/>
    <dgm:cxn modelId="{7B9F96DC-5420-43E3-BB26-38FB2EB5DA4B}" srcId="{3700D57F-52C9-4490-8E93-7C596BE235AC}" destId="{B6B13D71-5BEF-4398-9ECB-674457A09399}" srcOrd="2" destOrd="0" parTransId="{0770751D-FF12-45FB-ACDD-B97C722C94B4}" sibTransId="{5F06AB55-3413-4FFB-80F5-BFC04264D72B}"/>
    <dgm:cxn modelId="{1916FEE5-776E-485E-9069-E2542D99475D}" type="presOf" srcId="{24A36592-3D95-4031-8DC6-CC3A2D43CFCF}" destId="{22A2A551-66C4-4EE8-B81E-E753873F9669}" srcOrd="0" destOrd="0" presId="urn:microsoft.com/office/officeart/2005/8/layout/orgChart1"/>
    <dgm:cxn modelId="{4DFCC5E7-E96A-4A15-876A-421D7166700B}" type="presOf" srcId="{18A0AFB6-B212-4168-B277-1FA5F5203616}" destId="{73EDDE20-8E4B-40C7-9BAA-B93D36CFD8B9}" srcOrd="1" destOrd="0" presId="urn:microsoft.com/office/officeart/2005/8/layout/orgChart1"/>
    <dgm:cxn modelId="{C69417EB-87B7-4923-B384-225C5730AC94}" srcId="{09069251-33DC-4813-86D4-14F56014DC0E}" destId="{CB40065B-D2F7-4B5F-912E-989E5D97679F}" srcOrd="1" destOrd="0" parTransId="{340A6000-338D-4428-92D2-FFEC9FF693E1}" sibTransId="{A469284F-C168-49CA-AC5D-81B4D17345DE}"/>
    <dgm:cxn modelId="{0A55ECED-6AC8-4597-9E9C-55874FE4D5F0}" srcId="{3700D57F-52C9-4490-8E93-7C596BE235AC}" destId="{3E0BFB72-987A-4F2C-A526-BC5ED53BA4FB}" srcOrd="1" destOrd="0" parTransId="{65B06756-C366-4745-88D1-3810D2E39959}" sibTransId="{2B016363-48F9-4B19-B628-286B52F559CE}"/>
    <dgm:cxn modelId="{094F51EF-3890-46E5-898E-FDBC1885498D}" type="presOf" srcId="{91562927-242A-4CFF-8CA2-08D5D4757C02}" destId="{63AC77F1-6F11-417C-B947-CABCE456D560}" srcOrd="0" destOrd="0" presId="urn:microsoft.com/office/officeart/2005/8/layout/orgChart1"/>
    <dgm:cxn modelId="{72B6AAF0-9504-453E-A716-BEB74EFCB510}" type="presOf" srcId="{91562927-242A-4CFF-8CA2-08D5D4757C02}" destId="{A63B01FA-96C2-4305-8336-481A7FB26BED}" srcOrd="1" destOrd="0" presId="urn:microsoft.com/office/officeart/2005/8/layout/orgChart1"/>
    <dgm:cxn modelId="{32A050F1-F001-4BC8-931D-F6B8745407E0}" srcId="{09069251-33DC-4813-86D4-14F56014DC0E}" destId="{18A0AFB6-B212-4168-B277-1FA5F5203616}" srcOrd="2" destOrd="0" parTransId="{24A36592-3D95-4031-8DC6-CC3A2D43CFCF}" sibTransId="{E44B267D-1852-4A9A-AA03-8C1ECB040F14}"/>
    <dgm:cxn modelId="{830DB6F5-8367-485C-819E-A910C5EC8476}" type="presOf" srcId="{C7511BE2-97C3-44BC-B375-A727D6BB063B}" destId="{46DC2763-F8F1-4801-AD00-09060CEF3D02}" srcOrd="0" destOrd="0" presId="urn:microsoft.com/office/officeart/2005/8/layout/orgChart1"/>
    <dgm:cxn modelId="{2F1130F7-6B54-4CE9-ACDF-7483AE95C3A7}" type="presOf" srcId="{3700D57F-52C9-4490-8E93-7C596BE235AC}" destId="{46259154-B1A4-4FFE-94EE-2797066506A5}" srcOrd="0" destOrd="0" presId="urn:microsoft.com/office/officeart/2005/8/layout/orgChart1"/>
    <dgm:cxn modelId="{1FF1FEF8-45CC-48E9-89F2-7C813B8D7A1F}" srcId="{E8B62FCE-B7B7-45D9-A7F3-8F491677FBD7}" destId="{08977C54-7176-47A3-BD24-644298650495}" srcOrd="1" destOrd="0" parTransId="{1F782D9E-BDF4-4670-9123-DC7EC1E8877D}" sibTransId="{DA8157ED-E299-44DA-9909-741BF61F15E7}"/>
    <dgm:cxn modelId="{02ED84FE-BDAB-44A7-8BD9-F7A028C85B3A}" type="presOf" srcId="{09069251-33DC-4813-86D4-14F56014DC0E}" destId="{DFA1EF0C-225E-47CB-943F-AEFCCB3ED000}" srcOrd="1" destOrd="0" presId="urn:microsoft.com/office/officeart/2005/8/layout/orgChart1"/>
    <dgm:cxn modelId="{AE454AFF-25C4-4D69-831E-6DF4DEF7B340}" type="presOf" srcId="{1B117881-5F3D-4411-936D-BA4E70D324C3}" destId="{8C87F213-846C-48C3-B821-24B08DE92318}" srcOrd="0" destOrd="0" presId="urn:microsoft.com/office/officeart/2005/8/layout/orgChart1"/>
    <dgm:cxn modelId="{50DD3B8D-6380-4950-9A14-9E6C6D68AF44}" type="presParOf" srcId="{7B01310A-3C65-4DF2-89BE-5DADE97C0212}" destId="{EC3D10F6-9B90-49AC-886D-846FEF8F1B0B}" srcOrd="0" destOrd="0" presId="urn:microsoft.com/office/officeart/2005/8/layout/orgChart1"/>
    <dgm:cxn modelId="{8E36E51F-0A2E-44A3-B205-5CB6F3C794EF}" type="presParOf" srcId="{EC3D10F6-9B90-49AC-886D-846FEF8F1B0B}" destId="{3C05ECB4-F88C-4A8A-A184-97381D8CE073}" srcOrd="0" destOrd="0" presId="urn:microsoft.com/office/officeart/2005/8/layout/orgChart1"/>
    <dgm:cxn modelId="{49C8BCC5-47C0-422B-AD11-9C46D7973ED9}" type="presParOf" srcId="{3C05ECB4-F88C-4A8A-A184-97381D8CE073}" destId="{20EAB7F1-D0A6-48AE-BDE8-87B5A88EAAD5}" srcOrd="0" destOrd="0" presId="urn:microsoft.com/office/officeart/2005/8/layout/orgChart1"/>
    <dgm:cxn modelId="{020E3A79-AC6F-45A4-8CF5-25A5F5D7C8DD}" type="presParOf" srcId="{3C05ECB4-F88C-4A8A-A184-97381D8CE073}" destId="{63DDBBD1-7113-49DD-A141-9E327798D3B0}" srcOrd="1" destOrd="0" presId="urn:microsoft.com/office/officeart/2005/8/layout/orgChart1"/>
    <dgm:cxn modelId="{9E45C42E-C2D4-4FE0-BC7A-F689AC11C9F5}" type="presParOf" srcId="{EC3D10F6-9B90-49AC-886D-846FEF8F1B0B}" destId="{E55B43FD-2E27-47A9-B369-5E38A171285B}" srcOrd="1" destOrd="0" presId="urn:microsoft.com/office/officeart/2005/8/layout/orgChart1"/>
    <dgm:cxn modelId="{981B1996-3A4D-455B-8DDF-C45C76FF5149}" type="presParOf" srcId="{E55B43FD-2E27-47A9-B369-5E38A171285B}" destId="{8C87F213-846C-48C3-B821-24B08DE92318}" srcOrd="0" destOrd="0" presId="urn:microsoft.com/office/officeart/2005/8/layout/orgChart1"/>
    <dgm:cxn modelId="{94F0FA99-4F9A-42CA-9F00-74A36DC2EFA7}" type="presParOf" srcId="{E55B43FD-2E27-47A9-B369-5E38A171285B}" destId="{B5EE64D3-E4B1-49D5-8DD9-FC46B9B9D2C3}" srcOrd="1" destOrd="0" presId="urn:microsoft.com/office/officeart/2005/8/layout/orgChart1"/>
    <dgm:cxn modelId="{46E86C56-AACA-414B-AC5E-9790CE372A03}" type="presParOf" srcId="{B5EE64D3-E4B1-49D5-8DD9-FC46B9B9D2C3}" destId="{C5B81AFA-F8E0-4586-B314-66A0A6BFB6E3}" srcOrd="0" destOrd="0" presId="urn:microsoft.com/office/officeart/2005/8/layout/orgChart1"/>
    <dgm:cxn modelId="{14743AA8-5BEE-4515-9157-02CBB56F2EB6}" type="presParOf" srcId="{C5B81AFA-F8E0-4586-B314-66A0A6BFB6E3}" destId="{401BD5F9-2A68-452B-A0C5-CE2B800C77F4}" srcOrd="0" destOrd="0" presId="urn:microsoft.com/office/officeart/2005/8/layout/orgChart1"/>
    <dgm:cxn modelId="{28668BE5-895C-4259-A5ED-01F5CDD1CBF3}" type="presParOf" srcId="{C5B81AFA-F8E0-4586-B314-66A0A6BFB6E3}" destId="{DFA1EF0C-225E-47CB-943F-AEFCCB3ED000}" srcOrd="1" destOrd="0" presId="urn:microsoft.com/office/officeart/2005/8/layout/orgChart1"/>
    <dgm:cxn modelId="{1EBF2A3E-9D4F-4058-A45E-F4ABC1E09730}" type="presParOf" srcId="{B5EE64D3-E4B1-49D5-8DD9-FC46B9B9D2C3}" destId="{ACEA8FA7-CAC3-4C23-8728-1EACE1731969}" srcOrd="1" destOrd="0" presId="urn:microsoft.com/office/officeart/2005/8/layout/orgChart1"/>
    <dgm:cxn modelId="{DD3A8B6F-0858-422F-9DBC-6E5B6D5F3C91}" type="presParOf" srcId="{B5EE64D3-E4B1-49D5-8DD9-FC46B9B9D2C3}" destId="{4E7C7301-3B83-40C9-BE3A-938D01A246F2}" srcOrd="2" destOrd="0" presId="urn:microsoft.com/office/officeart/2005/8/layout/orgChart1"/>
    <dgm:cxn modelId="{E2AC6EA1-670D-4620-A004-D8AAB4EDEB72}" type="presParOf" srcId="{4E7C7301-3B83-40C9-BE3A-938D01A246F2}" destId="{BF99182A-6677-4BDE-9115-44B8667825DC}" srcOrd="0" destOrd="0" presId="urn:microsoft.com/office/officeart/2005/8/layout/orgChart1"/>
    <dgm:cxn modelId="{EF82D4E5-EE7A-4333-8B5E-D73B5224E32B}" type="presParOf" srcId="{4E7C7301-3B83-40C9-BE3A-938D01A246F2}" destId="{9A62FD55-A886-4CDE-938C-5D1E25354445}" srcOrd="1" destOrd="0" presId="urn:microsoft.com/office/officeart/2005/8/layout/orgChart1"/>
    <dgm:cxn modelId="{0E87E1A2-3C87-410B-98DA-1507F22CA4C8}" type="presParOf" srcId="{9A62FD55-A886-4CDE-938C-5D1E25354445}" destId="{FF363F70-B441-4273-B2E3-65918F55648A}" srcOrd="0" destOrd="0" presId="urn:microsoft.com/office/officeart/2005/8/layout/orgChart1"/>
    <dgm:cxn modelId="{502C9A4A-2FA6-4E48-9B58-30910CF3AC3E}" type="presParOf" srcId="{FF363F70-B441-4273-B2E3-65918F55648A}" destId="{46DC2763-F8F1-4801-AD00-09060CEF3D02}" srcOrd="0" destOrd="0" presId="urn:microsoft.com/office/officeart/2005/8/layout/orgChart1"/>
    <dgm:cxn modelId="{86881B48-575A-4AA8-9380-CC5CEB6C05E8}" type="presParOf" srcId="{FF363F70-B441-4273-B2E3-65918F55648A}" destId="{81189268-4729-4A80-9CDF-628E3CE7C2CE}" srcOrd="1" destOrd="0" presId="urn:microsoft.com/office/officeart/2005/8/layout/orgChart1"/>
    <dgm:cxn modelId="{A9F2CECD-49A8-4B66-A4F9-24DD3A2F4DA6}" type="presParOf" srcId="{9A62FD55-A886-4CDE-938C-5D1E25354445}" destId="{CBA37BE1-3FE9-463E-A2F4-0B4C159215A6}" srcOrd="1" destOrd="0" presId="urn:microsoft.com/office/officeart/2005/8/layout/orgChart1"/>
    <dgm:cxn modelId="{2BED5061-4EBD-4802-9DF2-DB6352380BC0}" type="presParOf" srcId="{9A62FD55-A886-4CDE-938C-5D1E25354445}" destId="{20CE8ED8-AB0D-4927-BDF3-54A2586EB5EE}" srcOrd="2" destOrd="0" presId="urn:microsoft.com/office/officeart/2005/8/layout/orgChart1"/>
    <dgm:cxn modelId="{0E876ED3-A283-4361-B369-A629AAC78EEE}" type="presParOf" srcId="{4E7C7301-3B83-40C9-BE3A-938D01A246F2}" destId="{6E18E9DC-C34B-4BEE-A0D6-BD3EB9873E6C}" srcOrd="2" destOrd="0" presId="urn:microsoft.com/office/officeart/2005/8/layout/orgChart1"/>
    <dgm:cxn modelId="{909801E9-D665-48E5-ADF6-DD1DE894CD72}" type="presParOf" srcId="{4E7C7301-3B83-40C9-BE3A-938D01A246F2}" destId="{95DD02DC-C0DC-4A58-B462-174828A7E2D2}" srcOrd="3" destOrd="0" presId="urn:microsoft.com/office/officeart/2005/8/layout/orgChart1"/>
    <dgm:cxn modelId="{3B040DB3-4DF4-44BA-93E4-A1C30826A8A0}" type="presParOf" srcId="{95DD02DC-C0DC-4A58-B462-174828A7E2D2}" destId="{D9C6DB50-2DA6-44F3-AA51-767F33AE4E91}" srcOrd="0" destOrd="0" presId="urn:microsoft.com/office/officeart/2005/8/layout/orgChart1"/>
    <dgm:cxn modelId="{03C2DB5B-BCCE-4DD3-A997-403B8873D1E2}" type="presParOf" srcId="{D9C6DB50-2DA6-44F3-AA51-767F33AE4E91}" destId="{47989F44-108F-4ED3-9912-378E88E11C46}" srcOrd="0" destOrd="0" presId="urn:microsoft.com/office/officeart/2005/8/layout/orgChart1"/>
    <dgm:cxn modelId="{72F8CCD3-6830-410D-BED8-B7C05D9C8AF4}" type="presParOf" srcId="{D9C6DB50-2DA6-44F3-AA51-767F33AE4E91}" destId="{445FBE60-1487-40E6-B7F3-585072651756}" srcOrd="1" destOrd="0" presId="urn:microsoft.com/office/officeart/2005/8/layout/orgChart1"/>
    <dgm:cxn modelId="{EC34AA3B-9DB6-4396-ADCD-111F72081945}" type="presParOf" srcId="{95DD02DC-C0DC-4A58-B462-174828A7E2D2}" destId="{EDD4582B-CF5E-4F30-A2E2-F894D400A269}" srcOrd="1" destOrd="0" presId="urn:microsoft.com/office/officeart/2005/8/layout/orgChart1"/>
    <dgm:cxn modelId="{19AF559E-A967-4F8A-8CFF-FB114F9CA900}" type="presParOf" srcId="{95DD02DC-C0DC-4A58-B462-174828A7E2D2}" destId="{437449DC-32F0-4D3B-9295-7E1BBD08235B}" srcOrd="2" destOrd="0" presId="urn:microsoft.com/office/officeart/2005/8/layout/orgChart1"/>
    <dgm:cxn modelId="{C5AEF672-CB41-4C5E-BC79-A6D17E78BBD9}" type="presParOf" srcId="{4E7C7301-3B83-40C9-BE3A-938D01A246F2}" destId="{22A2A551-66C4-4EE8-B81E-E753873F9669}" srcOrd="4" destOrd="0" presId="urn:microsoft.com/office/officeart/2005/8/layout/orgChart1"/>
    <dgm:cxn modelId="{4ED7CC4F-3271-4EF3-A1B9-12E36FAC4105}" type="presParOf" srcId="{4E7C7301-3B83-40C9-BE3A-938D01A246F2}" destId="{1D7133A2-47FD-454F-9DCB-3ED28228D120}" srcOrd="5" destOrd="0" presId="urn:microsoft.com/office/officeart/2005/8/layout/orgChart1"/>
    <dgm:cxn modelId="{38D6C596-4DEB-4C04-9649-147EBCEFE0CB}" type="presParOf" srcId="{1D7133A2-47FD-454F-9DCB-3ED28228D120}" destId="{9C5F856E-D3CF-4A26-8E0E-4535CDB2840A}" srcOrd="0" destOrd="0" presId="urn:microsoft.com/office/officeart/2005/8/layout/orgChart1"/>
    <dgm:cxn modelId="{E0310673-9D2C-4FA0-8231-6B6B39A0DF24}" type="presParOf" srcId="{9C5F856E-D3CF-4A26-8E0E-4535CDB2840A}" destId="{1A56E8E2-20E3-4746-AC61-B9D3634F5015}" srcOrd="0" destOrd="0" presId="urn:microsoft.com/office/officeart/2005/8/layout/orgChart1"/>
    <dgm:cxn modelId="{513FADE8-E8CD-40F1-86D8-203F7BA82CDB}" type="presParOf" srcId="{9C5F856E-D3CF-4A26-8E0E-4535CDB2840A}" destId="{73EDDE20-8E4B-40C7-9BAA-B93D36CFD8B9}" srcOrd="1" destOrd="0" presId="urn:microsoft.com/office/officeart/2005/8/layout/orgChart1"/>
    <dgm:cxn modelId="{F1A775A5-7380-4562-83B8-7D9CA12BC430}" type="presParOf" srcId="{1D7133A2-47FD-454F-9DCB-3ED28228D120}" destId="{E14B4B9A-6C0E-46A0-BF83-71FC61886961}" srcOrd="1" destOrd="0" presId="urn:microsoft.com/office/officeart/2005/8/layout/orgChart1"/>
    <dgm:cxn modelId="{A1C9F0B9-7EEF-4498-B1A0-EA3D7F2D31DD}" type="presParOf" srcId="{1D7133A2-47FD-454F-9DCB-3ED28228D120}" destId="{0AB5ABF0-4C66-4D28-9858-F05081D8693E}" srcOrd="2" destOrd="0" presId="urn:microsoft.com/office/officeart/2005/8/layout/orgChart1"/>
    <dgm:cxn modelId="{777E4229-7329-4ABF-AEA8-94B0AC0C5DA6}" type="presParOf" srcId="{4E7C7301-3B83-40C9-BE3A-938D01A246F2}" destId="{F4C1FA71-3A1D-4ADA-8BF9-6A6DA26EBB97}" srcOrd="6" destOrd="0" presId="urn:microsoft.com/office/officeart/2005/8/layout/orgChart1"/>
    <dgm:cxn modelId="{FE33C600-3774-4E21-A0ED-1096CA00E3BF}" type="presParOf" srcId="{4E7C7301-3B83-40C9-BE3A-938D01A246F2}" destId="{EC6B7822-D368-4500-8924-97C84A984FBF}" srcOrd="7" destOrd="0" presId="urn:microsoft.com/office/officeart/2005/8/layout/orgChart1"/>
    <dgm:cxn modelId="{707FE559-593E-4EA1-B4BC-9D3C9087CA08}" type="presParOf" srcId="{EC6B7822-D368-4500-8924-97C84A984FBF}" destId="{9223F50A-2499-4E7E-9AE5-D73A6FB914F7}" srcOrd="0" destOrd="0" presId="urn:microsoft.com/office/officeart/2005/8/layout/orgChart1"/>
    <dgm:cxn modelId="{9E60C2AF-FF14-4074-B3FC-FDA755953961}" type="presParOf" srcId="{9223F50A-2499-4E7E-9AE5-D73A6FB914F7}" destId="{49F6AA0F-A49F-4FFF-95DF-AA26B2AAF37D}" srcOrd="0" destOrd="0" presId="urn:microsoft.com/office/officeart/2005/8/layout/orgChart1"/>
    <dgm:cxn modelId="{51C82A69-67C8-4BA6-9F2F-A435E70FE3CE}" type="presParOf" srcId="{9223F50A-2499-4E7E-9AE5-D73A6FB914F7}" destId="{C17855C7-07CB-4877-ACC4-A701E9F1243A}" srcOrd="1" destOrd="0" presId="urn:microsoft.com/office/officeart/2005/8/layout/orgChart1"/>
    <dgm:cxn modelId="{41A80F0A-C26B-4AB4-B6E1-739A4E92BEB6}" type="presParOf" srcId="{EC6B7822-D368-4500-8924-97C84A984FBF}" destId="{C0FF05D1-174C-4CE0-AF38-AB33E183EC7D}" srcOrd="1" destOrd="0" presId="urn:microsoft.com/office/officeart/2005/8/layout/orgChart1"/>
    <dgm:cxn modelId="{49AFF3DB-08FA-4B4F-8387-CC90DCB291D4}" type="presParOf" srcId="{EC6B7822-D368-4500-8924-97C84A984FBF}" destId="{FFBB36B9-6581-4C90-853A-019AA3D9A919}" srcOrd="2" destOrd="0" presId="urn:microsoft.com/office/officeart/2005/8/layout/orgChart1"/>
    <dgm:cxn modelId="{D1D5D814-AFFB-4549-B9D5-1E4271647E10}" type="presParOf" srcId="{E55B43FD-2E27-47A9-B369-5E38A171285B}" destId="{EAFFAFD1-E04A-4CD3-81F4-467D4753F800}" srcOrd="2" destOrd="0" presId="urn:microsoft.com/office/officeart/2005/8/layout/orgChart1"/>
    <dgm:cxn modelId="{28F85403-AB9F-4B3B-9CBA-F606182D98A1}" type="presParOf" srcId="{E55B43FD-2E27-47A9-B369-5E38A171285B}" destId="{7AEA37AD-A491-47DD-8347-2D83210DB849}" srcOrd="3" destOrd="0" presId="urn:microsoft.com/office/officeart/2005/8/layout/orgChart1"/>
    <dgm:cxn modelId="{176F262F-238D-4EED-A099-0F0027C16D02}" type="presParOf" srcId="{7AEA37AD-A491-47DD-8347-2D83210DB849}" destId="{F4BA76CB-A9E8-4957-99A9-B9ADAD906335}" srcOrd="0" destOrd="0" presId="urn:microsoft.com/office/officeart/2005/8/layout/orgChart1"/>
    <dgm:cxn modelId="{530852BC-2253-49E3-BF89-F2FB346DA8D1}" type="presParOf" srcId="{F4BA76CB-A9E8-4957-99A9-B9ADAD906335}" destId="{46259154-B1A4-4FFE-94EE-2797066506A5}" srcOrd="0" destOrd="0" presId="urn:microsoft.com/office/officeart/2005/8/layout/orgChart1"/>
    <dgm:cxn modelId="{6F4B35D3-ED33-4F8D-9372-EF638B4ED9BD}" type="presParOf" srcId="{F4BA76CB-A9E8-4957-99A9-B9ADAD906335}" destId="{230557D4-9A13-4E6C-8E87-AA43705F3866}" srcOrd="1" destOrd="0" presId="urn:microsoft.com/office/officeart/2005/8/layout/orgChart1"/>
    <dgm:cxn modelId="{E5BFB4CB-AB60-4F22-A06D-E648189E8C20}" type="presParOf" srcId="{7AEA37AD-A491-47DD-8347-2D83210DB849}" destId="{B2788825-61C1-4D1C-B801-FC8680DA7FBE}" srcOrd="1" destOrd="0" presId="urn:microsoft.com/office/officeart/2005/8/layout/orgChart1"/>
    <dgm:cxn modelId="{6233C99E-00FC-491A-A68E-5155530AEFCE}" type="presParOf" srcId="{7AEA37AD-A491-47DD-8347-2D83210DB849}" destId="{9838D7D1-FC2D-45D0-BE8E-D71DF5BB2593}" srcOrd="2" destOrd="0" presId="urn:microsoft.com/office/officeart/2005/8/layout/orgChart1"/>
    <dgm:cxn modelId="{FB92B18A-3015-4635-AC06-037FD33F6968}" type="presParOf" srcId="{9838D7D1-FC2D-45D0-BE8E-D71DF5BB2593}" destId="{11991FBF-8113-47E9-BC6D-22FDA9135A9E}" srcOrd="0" destOrd="0" presId="urn:microsoft.com/office/officeart/2005/8/layout/orgChart1"/>
    <dgm:cxn modelId="{FC03BAB4-7B1A-44A9-8577-929CDDDBD41C}" type="presParOf" srcId="{9838D7D1-FC2D-45D0-BE8E-D71DF5BB2593}" destId="{AE042019-18CA-43C4-93DB-A0FC7BC5AA76}" srcOrd="1" destOrd="0" presId="urn:microsoft.com/office/officeart/2005/8/layout/orgChart1"/>
    <dgm:cxn modelId="{F6092860-684B-43DF-A000-F347D3F1E76D}" type="presParOf" srcId="{AE042019-18CA-43C4-93DB-A0FC7BC5AA76}" destId="{5A4EE900-7009-46A6-95D5-7D8953AFF391}" srcOrd="0" destOrd="0" presId="urn:microsoft.com/office/officeart/2005/8/layout/orgChart1"/>
    <dgm:cxn modelId="{35DA626D-E08C-4199-9AE7-A67E68DC2D83}" type="presParOf" srcId="{5A4EE900-7009-46A6-95D5-7D8953AFF391}" destId="{B2811AEE-351F-4FB7-84B2-D086A66812B7}" srcOrd="0" destOrd="0" presId="urn:microsoft.com/office/officeart/2005/8/layout/orgChart1"/>
    <dgm:cxn modelId="{98AAE5BE-276E-4095-8F10-372C0E24D06D}" type="presParOf" srcId="{5A4EE900-7009-46A6-95D5-7D8953AFF391}" destId="{BDEF35B3-8A02-4121-8D60-22CD9DAB5235}" srcOrd="1" destOrd="0" presId="urn:microsoft.com/office/officeart/2005/8/layout/orgChart1"/>
    <dgm:cxn modelId="{BF7664D1-2A29-4890-A288-D3C2AFC2998C}" type="presParOf" srcId="{AE042019-18CA-43C4-93DB-A0FC7BC5AA76}" destId="{8CDCE743-66F3-4286-9E6F-468081B19A22}" srcOrd="1" destOrd="0" presId="urn:microsoft.com/office/officeart/2005/8/layout/orgChart1"/>
    <dgm:cxn modelId="{FB675F6F-EFB6-457B-A582-56381B6F8770}" type="presParOf" srcId="{AE042019-18CA-43C4-93DB-A0FC7BC5AA76}" destId="{03E367A1-AF08-4AA2-B4D0-2E0A96869AE1}" srcOrd="2" destOrd="0" presId="urn:microsoft.com/office/officeart/2005/8/layout/orgChart1"/>
    <dgm:cxn modelId="{CFECA7E3-31DA-47C2-8580-B555EDE46E30}" type="presParOf" srcId="{9838D7D1-FC2D-45D0-BE8E-D71DF5BB2593}" destId="{B96900E1-6378-4DBE-B78D-EF62B0B59FD2}" srcOrd="2" destOrd="0" presId="urn:microsoft.com/office/officeart/2005/8/layout/orgChart1"/>
    <dgm:cxn modelId="{F88800E0-FF09-4B1D-B320-25B370BFE41C}" type="presParOf" srcId="{9838D7D1-FC2D-45D0-BE8E-D71DF5BB2593}" destId="{77750C22-4E77-4740-82C7-20452615B369}" srcOrd="3" destOrd="0" presId="urn:microsoft.com/office/officeart/2005/8/layout/orgChart1"/>
    <dgm:cxn modelId="{D9AE973D-A849-4C93-B114-1E6D5CC5AB87}" type="presParOf" srcId="{77750C22-4E77-4740-82C7-20452615B369}" destId="{C17C9A76-7534-4A27-B9D9-3ACD8D4AF841}" srcOrd="0" destOrd="0" presId="urn:microsoft.com/office/officeart/2005/8/layout/orgChart1"/>
    <dgm:cxn modelId="{DFF98369-4E49-40F3-8B4C-775E3AA618CA}" type="presParOf" srcId="{C17C9A76-7534-4A27-B9D9-3ACD8D4AF841}" destId="{CCA8C16E-BBDC-47B6-BDF7-EA87E2D17284}" srcOrd="0" destOrd="0" presId="urn:microsoft.com/office/officeart/2005/8/layout/orgChart1"/>
    <dgm:cxn modelId="{44AC1465-C0B3-4B81-9141-D0175D9CC9F0}" type="presParOf" srcId="{C17C9A76-7534-4A27-B9D9-3ACD8D4AF841}" destId="{213AAA29-976C-4E93-A57B-1CA0C0A51A67}" srcOrd="1" destOrd="0" presId="urn:microsoft.com/office/officeart/2005/8/layout/orgChart1"/>
    <dgm:cxn modelId="{BC82D779-C13B-4757-A1B5-7C719B4A328F}" type="presParOf" srcId="{77750C22-4E77-4740-82C7-20452615B369}" destId="{35E85489-DADC-4FB3-97EB-6EBF9A16030D}" srcOrd="1" destOrd="0" presId="urn:microsoft.com/office/officeart/2005/8/layout/orgChart1"/>
    <dgm:cxn modelId="{7227361B-762D-445E-B78E-15D26A63B320}" type="presParOf" srcId="{77750C22-4E77-4740-82C7-20452615B369}" destId="{EE65E05E-164D-434D-A228-E31F23948D28}" srcOrd="2" destOrd="0" presId="urn:microsoft.com/office/officeart/2005/8/layout/orgChart1"/>
    <dgm:cxn modelId="{CACE3E24-6045-426F-8D7E-21A3BC0D6324}" type="presParOf" srcId="{9838D7D1-FC2D-45D0-BE8E-D71DF5BB2593}" destId="{FF13AD6B-95E7-459A-B062-8ADF8BB36324}" srcOrd="4" destOrd="0" presId="urn:microsoft.com/office/officeart/2005/8/layout/orgChart1"/>
    <dgm:cxn modelId="{46616E70-8DC0-42CF-A163-64857323BF17}" type="presParOf" srcId="{9838D7D1-FC2D-45D0-BE8E-D71DF5BB2593}" destId="{2DC1A816-3569-4884-96C4-B503B3EEF4F2}" srcOrd="5" destOrd="0" presId="urn:microsoft.com/office/officeart/2005/8/layout/orgChart1"/>
    <dgm:cxn modelId="{BD2BBAA4-CAB8-4942-9EDF-33A36D64636B}" type="presParOf" srcId="{2DC1A816-3569-4884-96C4-B503B3EEF4F2}" destId="{F714CC4B-C3FA-4802-A802-6196D2EAC3A8}" srcOrd="0" destOrd="0" presId="urn:microsoft.com/office/officeart/2005/8/layout/orgChart1"/>
    <dgm:cxn modelId="{35B3C5B1-7B3C-402D-BA23-14B0CCB3491A}" type="presParOf" srcId="{F714CC4B-C3FA-4802-A802-6196D2EAC3A8}" destId="{AA25F56A-D055-4410-9BB2-C767F62A84D2}" srcOrd="0" destOrd="0" presId="urn:microsoft.com/office/officeart/2005/8/layout/orgChart1"/>
    <dgm:cxn modelId="{E33AEE76-BA90-479B-9B38-DDE965123D26}" type="presParOf" srcId="{F714CC4B-C3FA-4802-A802-6196D2EAC3A8}" destId="{4F49B275-0511-4A3E-B40B-44818508DDD3}" srcOrd="1" destOrd="0" presId="urn:microsoft.com/office/officeart/2005/8/layout/orgChart1"/>
    <dgm:cxn modelId="{23A9AAE3-FF23-4F18-B61C-402F99A2E3C4}" type="presParOf" srcId="{2DC1A816-3569-4884-96C4-B503B3EEF4F2}" destId="{C06E3C7E-3B81-4E85-B324-B51307DFB970}" srcOrd="1" destOrd="0" presId="urn:microsoft.com/office/officeart/2005/8/layout/orgChart1"/>
    <dgm:cxn modelId="{EB892907-A74B-43CC-943F-38C36FBAE89C}" type="presParOf" srcId="{2DC1A816-3569-4884-96C4-B503B3EEF4F2}" destId="{BE86D35F-C45C-4346-B565-31A3F3C6BFE9}" srcOrd="2" destOrd="0" presId="urn:microsoft.com/office/officeart/2005/8/layout/orgChart1"/>
    <dgm:cxn modelId="{01D937A2-0EE5-4F34-AACB-BBD109DBEEFB}" type="presParOf" srcId="{9838D7D1-FC2D-45D0-BE8E-D71DF5BB2593}" destId="{6E485B82-6050-4322-ABCD-3EFA5A4AA63F}" srcOrd="6" destOrd="0" presId="urn:microsoft.com/office/officeart/2005/8/layout/orgChart1"/>
    <dgm:cxn modelId="{60526EF1-C608-4C1E-816C-AD8C50D822E3}" type="presParOf" srcId="{9838D7D1-FC2D-45D0-BE8E-D71DF5BB2593}" destId="{DC0B5806-9D2E-49B4-9202-77240EBA053E}" srcOrd="7" destOrd="0" presId="urn:microsoft.com/office/officeart/2005/8/layout/orgChart1"/>
    <dgm:cxn modelId="{B36EE9DA-2C80-4091-B516-D3D7B8FEED7E}" type="presParOf" srcId="{DC0B5806-9D2E-49B4-9202-77240EBA053E}" destId="{4C0F1628-49F8-4520-8CB5-E4B01782A771}" srcOrd="0" destOrd="0" presId="urn:microsoft.com/office/officeart/2005/8/layout/orgChart1"/>
    <dgm:cxn modelId="{C1E4D70D-54C0-41C4-AA2D-398603062A8D}" type="presParOf" srcId="{4C0F1628-49F8-4520-8CB5-E4B01782A771}" destId="{CE52FDE5-F5BC-4BD8-B314-D016B5723663}" srcOrd="0" destOrd="0" presId="urn:microsoft.com/office/officeart/2005/8/layout/orgChart1"/>
    <dgm:cxn modelId="{AA78ACEB-B967-462B-8F37-E3226FE2D042}" type="presParOf" srcId="{4C0F1628-49F8-4520-8CB5-E4B01782A771}" destId="{49BCA61E-F282-4837-83AA-35C8AD31C549}" srcOrd="1" destOrd="0" presId="urn:microsoft.com/office/officeart/2005/8/layout/orgChart1"/>
    <dgm:cxn modelId="{C38F5138-1FCA-4B9F-B6D8-A62AAF7657CF}" type="presParOf" srcId="{DC0B5806-9D2E-49B4-9202-77240EBA053E}" destId="{ED144ECF-0E10-4E18-AA6A-198E47D9C3CC}" srcOrd="1" destOrd="0" presId="urn:microsoft.com/office/officeart/2005/8/layout/orgChart1"/>
    <dgm:cxn modelId="{7C548993-60E1-4549-AE1A-5F91E17AC7F1}" type="presParOf" srcId="{DC0B5806-9D2E-49B4-9202-77240EBA053E}" destId="{C87CB21C-6B64-4772-BD6B-5148292AB88C}" srcOrd="2" destOrd="0" presId="urn:microsoft.com/office/officeart/2005/8/layout/orgChart1"/>
    <dgm:cxn modelId="{73922884-8F4F-4380-AB81-C6BC49D3AA2F}" type="presParOf" srcId="{9838D7D1-FC2D-45D0-BE8E-D71DF5BB2593}" destId="{0192514B-CF3F-4CDC-829C-D682A6D5EC8E}" srcOrd="8" destOrd="0" presId="urn:microsoft.com/office/officeart/2005/8/layout/orgChart1"/>
    <dgm:cxn modelId="{C615F29F-EF7C-4A01-A2E1-501E59FEF602}" type="presParOf" srcId="{9838D7D1-FC2D-45D0-BE8E-D71DF5BB2593}" destId="{D4798356-5109-4CD9-AD3B-8EEF83B1BCD8}" srcOrd="9" destOrd="0" presId="urn:microsoft.com/office/officeart/2005/8/layout/orgChart1"/>
    <dgm:cxn modelId="{4CCDF637-DB70-4165-93E9-AE5DF5EC6AE6}" type="presParOf" srcId="{D4798356-5109-4CD9-AD3B-8EEF83B1BCD8}" destId="{22252730-EFB8-4878-B4B2-C05CEBC7BF52}" srcOrd="0" destOrd="0" presId="urn:microsoft.com/office/officeart/2005/8/layout/orgChart1"/>
    <dgm:cxn modelId="{3A678862-7972-484D-B559-4F81A687D21D}" type="presParOf" srcId="{22252730-EFB8-4878-B4B2-C05CEBC7BF52}" destId="{EFF5D97A-755F-490A-A5F8-E65F72588A6D}" srcOrd="0" destOrd="0" presId="urn:microsoft.com/office/officeart/2005/8/layout/orgChart1"/>
    <dgm:cxn modelId="{A2D5801C-0F59-47A3-9AF1-9B086C98612F}" type="presParOf" srcId="{22252730-EFB8-4878-B4B2-C05CEBC7BF52}" destId="{CBCAB298-2E75-47FE-B757-8A5CB4E7EBBA}" srcOrd="1" destOrd="0" presId="urn:microsoft.com/office/officeart/2005/8/layout/orgChart1"/>
    <dgm:cxn modelId="{ABB8FFD1-D4FB-47A2-B1AA-4A4A2DE2F07E}" type="presParOf" srcId="{D4798356-5109-4CD9-AD3B-8EEF83B1BCD8}" destId="{40508BB3-3619-44C8-A74E-DFEB67FE46DF}" srcOrd="1" destOrd="0" presId="urn:microsoft.com/office/officeart/2005/8/layout/orgChart1"/>
    <dgm:cxn modelId="{FF49252B-39BC-4A5C-A4A4-30ABD33D8D21}" type="presParOf" srcId="{D4798356-5109-4CD9-AD3B-8EEF83B1BCD8}" destId="{1B4D3152-6F38-4046-B8A6-8333D70CFF7D}" srcOrd="2" destOrd="0" presId="urn:microsoft.com/office/officeart/2005/8/layout/orgChart1"/>
    <dgm:cxn modelId="{7AE17B74-8715-41F1-8962-890FDD7B42BB}" type="presParOf" srcId="{EC3D10F6-9B90-49AC-886D-846FEF8F1B0B}" destId="{C451B9C3-0256-4476-AD5B-C5B57895FB44}" srcOrd="2" destOrd="0" presId="urn:microsoft.com/office/officeart/2005/8/layout/orgChart1"/>
    <dgm:cxn modelId="{3C28F8F6-6A34-4356-830E-BDF469386797}" type="presParOf" srcId="{C451B9C3-0256-4476-AD5B-C5B57895FB44}" destId="{6088C55E-8E3E-439F-B612-806150AE4ED0}" srcOrd="0" destOrd="0" presId="urn:microsoft.com/office/officeart/2005/8/layout/orgChart1"/>
    <dgm:cxn modelId="{7469675B-CF15-4ADB-86C8-A339E95B39DD}" type="presParOf" srcId="{C451B9C3-0256-4476-AD5B-C5B57895FB44}" destId="{5C50D414-C2AD-435B-B231-196F3A79C32B}" srcOrd="1" destOrd="0" presId="urn:microsoft.com/office/officeart/2005/8/layout/orgChart1"/>
    <dgm:cxn modelId="{3D0659BF-0A4D-413C-B264-176C86CC5E26}" type="presParOf" srcId="{5C50D414-C2AD-435B-B231-196F3A79C32B}" destId="{BAD02546-038D-4148-91C3-79A5EB9CACCD}" srcOrd="0" destOrd="0" presId="urn:microsoft.com/office/officeart/2005/8/layout/orgChart1"/>
    <dgm:cxn modelId="{B94D859B-F097-4A87-B096-D65F6244E4DB}" type="presParOf" srcId="{BAD02546-038D-4148-91C3-79A5EB9CACCD}" destId="{63AC77F1-6F11-417C-B947-CABCE456D560}" srcOrd="0" destOrd="0" presId="urn:microsoft.com/office/officeart/2005/8/layout/orgChart1"/>
    <dgm:cxn modelId="{F7EC6A02-F7B1-4A85-875E-C76059622760}" type="presParOf" srcId="{BAD02546-038D-4148-91C3-79A5EB9CACCD}" destId="{A63B01FA-96C2-4305-8336-481A7FB26BED}" srcOrd="1" destOrd="0" presId="urn:microsoft.com/office/officeart/2005/8/layout/orgChart1"/>
    <dgm:cxn modelId="{D5845AC8-96CC-4442-804E-70E4E765289F}" type="presParOf" srcId="{5C50D414-C2AD-435B-B231-196F3A79C32B}" destId="{8ED944A7-E753-4AF3-AB0B-0E0B49DA9C28}" srcOrd="1" destOrd="0" presId="urn:microsoft.com/office/officeart/2005/8/layout/orgChart1"/>
    <dgm:cxn modelId="{D46815DE-535B-44F9-9DDB-F77BA40CC9D0}" type="presParOf" srcId="{5C50D414-C2AD-435B-B231-196F3A79C32B}" destId="{6E1B5DF1-CACF-448F-82EB-6DDB9E8048CC}" srcOrd="2" destOrd="0" presId="urn:microsoft.com/office/officeart/2005/8/layout/orgChart1"/>
    <dgm:cxn modelId="{229A10B7-EB8F-444C-BB72-7F51B44A367C}" type="presParOf" srcId="{C451B9C3-0256-4476-AD5B-C5B57895FB44}" destId="{B47E326F-90DC-402F-9BAB-BAADA91CDE26}" srcOrd="2" destOrd="0" presId="urn:microsoft.com/office/officeart/2005/8/layout/orgChart1"/>
    <dgm:cxn modelId="{E9D0DC83-BE2A-48CB-A95D-6BA69708D1F5}" type="presParOf" srcId="{C451B9C3-0256-4476-AD5B-C5B57895FB44}" destId="{2E4CCB82-4C4D-42F1-B2B3-11310B7A5E2D}" srcOrd="3" destOrd="0" presId="urn:microsoft.com/office/officeart/2005/8/layout/orgChart1"/>
    <dgm:cxn modelId="{524790B2-4EFC-47CD-9E51-DA9D7D5B4B99}" type="presParOf" srcId="{2E4CCB82-4C4D-42F1-B2B3-11310B7A5E2D}" destId="{C4BA05CD-7F09-4DFA-8721-133AFE88B363}" srcOrd="0" destOrd="0" presId="urn:microsoft.com/office/officeart/2005/8/layout/orgChart1"/>
    <dgm:cxn modelId="{F0197ECF-52EA-4651-8DB7-BA50E1AA9556}" type="presParOf" srcId="{C4BA05CD-7F09-4DFA-8721-133AFE88B363}" destId="{D3D0A208-DD5D-432B-A442-0FB31F48D697}" srcOrd="0" destOrd="0" presId="urn:microsoft.com/office/officeart/2005/8/layout/orgChart1"/>
    <dgm:cxn modelId="{CA4C3019-497C-428D-97A3-BCD14D05110F}" type="presParOf" srcId="{C4BA05CD-7F09-4DFA-8721-133AFE88B363}" destId="{55D41C1F-E511-421D-9177-C45A428DCB88}" srcOrd="1" destOrd="0" presId="urn:microsoft.com/office/officeart/2005/8/layout/orgChart1"/>
    <dgm:cxn modelId="{D98B09B3-7BDD-4292-BA53-1BD264F9E0C6}" type="presParOf" srcId="{2E4CCB82-4C4D-42F1-B2B3-11310B7A5E2D}" destId="{73C9C325-7383-4D9C-8546-29794C8E84C0}" srcOrd="1" destOrd="0" presId="urn:microsoft.com/office/officeart/2005/8/layout/orgChart1"/>
    <dgm:cxn modelId="{64140E0B-2556-4B44-B07C-8FB765CC34C3}" type="presParOf" srcId="{2E4CCB82-4C4D-42F1-B2B3-11310B7A5E2D}" destId="{61D23E0E-8E9E-4D66-80CF-DBD864DC475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FA345BA-A1CD-49C2-A241-6392564D8CFE}" type="doc">
      <dgm:prSet loTypeId="urn:microsoft.com/office/officeart/2005/8/layout/orgChart1" loCatId="hierarchy" qsTypeId="urn:microsoft.com/office/officeart/2005/8/quickstyle/simple1" qsCatId="simple" csTypeId="urn:microsoft.com/office/officeart/2005/8/colors/accent3_1" csCatId="accent3" phldr="1"/>
      <dgm:spPr/>
      <dgm:t>
        <a:bodyPr/>
        <a:lstStyle/>
        <a:p>
          <a:endParaRPr lang="en-GB"/>
        </a:p>
      </dgm:t>
    </dgm:pt>
    <dgm:pt modelId="{E8B62FCE-B7B7-45D9-A7F3-8F491677FBD7}">
      <dgm:prSet phldrT="[Text]" custT="1"/>
      <dgm:spPr/>
      <dgm:t>
        <a:bodyPr/>
        <a:lstStyle/>
        <a:p>
          <a:r>
            <a:rPr lang="en-GB" sz="1400" b="1">
              <a:latin typeface="Arial" panose="020B0604020202020204" pitchFamily="34" charset="0"/>
              <a:cs typeface="Arial" panose="020B0604020202020204" pitchFamily="34" charset="0"/>
            </a:rPr>
            <a:t>Assistant Director: Communities </a:t>
          </a:r>
          <a:br>
            <a:rPr lang="en-GB" sz="1400" b="1"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en-GB" sz="1400" b="1">
              <a:latin typeface="Arial" panose="020B0604020202020204" pitchFamily="34" charset="0"/>
              <a:cs typeface="Arial" panose="020B0604020202020204" pitchFamily="34" charset="0"/>
            </a:rPr>
            <a:t>&amp; Policy</a:t>
          </a:r>
        </a:p>
        <a:p>
          <a:r>
            <a:rPr lang="en-GB" sz="1400">
              <a:latin typeface="Arial" panose="020B0604020202020204" pitchFamily="34" charset="0"/>
              <a:cs typeface="Arial" panose="020B0604020202020204" pitchFamily="34" charset="0"/>
            </a:rPr>
            <a:t>Abby Thomas</a:t>
          </a:r>
        </a:p>
      </dgm:t>
    </dgm:pt>
    <dgm:pt modelId="{41A58162-2437-496F-BEEC-0CC96802BA45}" type="parTrans" cxnId="{6298DDCB-6266-4296-AD75-CB92F80DDC93}">
      <dgm:prSet/>
      <dgm:spPr/>
      <dgm:t>
        <a:bodyPr/>
        <a:lstStyle/>
        <a:p>
          <a:endParaRPr lang="en-GB"/>
        </a:p>
      </dgm:t>
    </dgm:pt>
    <dgm:pt modelId="{5AF2CB4D-CCF7-4E31-B2ED-65F79CA84FE1}" type="sibTrans" cxnId="{6298DDCB-6266-4296-AD75-CB92F80DDC93}">
      <dgm:prSet/>
      <dgm:spPr/>
      <dgm:t>
        <a:bodyPr/>
        <a:lstStyle/>
        <a:p>
          <a:endParaRPr lang="en-GB"/>
        </a:p>
      </dgm:t>
    </dgm:pt>
    <dgm:pt modelId="{91562927-242A-4CFF-8CA2-08D5D4757C02}" type="asst">
      <dgm:prSet phldrT="[Text]" custT="1"/>
      <dgm:spPr/>
      <dgm:t>
        <a:bodyPr/>
        <a:lstStyle/>
        <a:p>
          <a:r>
            <a:rPr lang="en-GB" sz="1200" b="1" dirty="0">
              <a:latin typeface="Arial" panose="020B0604020202020204" pitchFamily="34" charset="0"/>
              <a:cs typeface="Arial" panose="020B0604020202020204" pitchFamily="34" charset="0"/>
            </a:rPr>
            <a:t>Project Support Officer</a:t>
          </a:r>
          <a:endParaRPr lang="en-GB" sz="12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256786F-8512-4055-9729-E98126DFAC56}" type="parTrans" cxnId="{0BD5C9C1-0CC9-4DBD-9B87-B7F1B06901E6}">
      <dgm:prSet/>
      <dgm:spPr/>
      <dgm:t>
        <a:bodyPr/>
        <a:lstStyle/>
        <a:p>
          <a:endParaRPr lang="en-GB"/>
        </a:p>
      </dgm:t>
    </dgm:pt>
    <dgm:pt modelId="{9F0ECFF4-0EF6-4C2C-BCF8-5B1E99824BBF}" type="sibTrans" cxnId="{0BD5C9C1-0CC9-4DBD-9B87-B7F1B06901E6}">
      <dgm:prSet/>
      <dgm:spPr/>
      <dgm:t>
        <a:bodyPr/>
        <a:lstStyle/>
        <a:p>
          <a:endParaRPr lang="en-GB"/>
        </a:p>
      </dgm:t>
    </dgm:pt>
    <dgm:pt modelId="{FA73866B-248B-4178-9EF2-EB9333199DF8}">
      <dgm:prSet phldrT="[Text]" custT="1"/>
      <dgm:spPr/>
      <dgm:t>
        <a:bodyPr/>
        <a:lstStyle/>
        <a:p>
          <a:r>
            <a:rPr lang="en-GB" sz="1200" b="1" dirty="0">
              <a:latin typeface="Arial" panose="020B0604020202020204" pitchFamily="34" charset="0"/>
              <a:cs typeface="Arial" panose="020B0604020202020204" pitchFamily="34" charset="0"/>
            </a:rPr>
            <a:t>Head of Policy, Performance &amp; Partnerships</a:t>
          </a:r>
        </a:p>
        <a:p>
          <a:r>
            <a:rPr lang="en-GB" sz="1200" dirty="0">
              <a:latin typeface="Arial" panose="020B0604020202020204" pitchFamily="34" charset="0"/>
              <a:cs typeface="Arial" panose="020B0604020202020204" pitchFamily="34" charset="0"/>
            </a:rPr>
            <a:t>Catalin Bogos</a:t>
          </a:r>
        </a:p>
      </dgm:t>
    </dgm:pt>
    <dgm:pt modelId="{A7359680-3B0F-44A9-B3CC-DAF001A1C005}" type="parTrans" cxnId="{4BF82ADA-1ABF-4EFB-9FF0-B15E12EC39B9}">
      <dgm:prSet/>
      <dgm:spPr/>
      <dgm:t>
        <a:bodyPr/>
        <a:lstStyle/>
        <a:p>
          <a:endParaRPr lang="en-GB"/>
        </a:p>
      </dgm:t>
    </dgm:pt>
    <dgm:pt modelId="{CF83B75C-51C3-4BC0-B830-35FADA5A5382}" type="sibTrans" cxnId="{4BF82ADA-1ABF-4EFB-9FF0-B15E12EC39B9}">
      <dgm:prSet/>
      <dgm:spPr/>
      <dgm:t>
        <a:bodyPr/>
        <a:lstStyle/>
        <a:p>
          <a:endParaRPr lang="en-GB"/>
        </a:p>
      </dgm:t>
    </dgm:pt>
    <dgm:pt modelId="{6979967D-0E10-4392-AC81-1947B3EEE3C8}">
      <dgm:prSet phldrT="[Text]" custT="1"/>
      <dgm:spPr/>
      <dgm:t>
        <a:bodyPr/>
        <a:lstStyle/>
        <a:p>
          <a:r>
            <a:rPr lang="en-GB" sz="1200" b="1">
              <a:latin typeface="Arial" panose="020B0604020202020204" pitchFamily="34" charset="0"/>
              <a:cs typeface="Arial" panose="020B0604020202020204" pitchFamily="34" charset="0"/>
            </a:rPr>
            <a:t>Head of Community </a:t>
          </a:r>
        </a:p>
        <a:p>
          <a:r>
            <a:rPr lang="en-GB" sz="1200" b="1">
              <a:latin typeface="Arial" panose="020B0604020202020204" pitchFamily="34" charset="0"/>
              <a:cs typeface="Arial" panose="020B0604020202020204" pitchFamily="34" charset="0"/>
            </a:rPr>
            <a:t>Engagement &amp; Equalities</a:t>
          </a:r>
        </a:p>
        <a:p>
          <a:r>
            <a:rPr lang="en-GB" sz="1200">
              <a:latin typeface="Arial" panose="020B0604020202020204" pitchFamily="34" charset="0"/>
              <a:cs typeface="Arial" panose="020B0604020202020204" pitchFamily="34" charset="0"/>
            </a:rPr>
            <a:t>Harjit Hunjan</a:t>
          </a:r>
        </a:p>
      </dgm:t>
    </dgm:pt>
    <dgm:pt modelId="{FD75D7B9-6F49-42C0-B058-0FC808501572}" type="parTrans" cxnId="{273482DA-C028-48E1-85FA-2EACC145D0DA}">
      <dgm:prSet/>
      <dgm:spPr/>
      <dgm:t>
        <a:bodyPr/>
        <a:lstStyle/>
        <a:p>
          <a:endParaRPr lang="en-GB"/>
        </a:p>
      </dgm:t>
    </dgm:pt>
    <dgm:pt modelId="{38AF0468-7775-4925-B1B0-87C6CFFBA96C}" type="sibTrans" cxnId="{273482DA-C028-48E1-85FA-2EACC145D0DA}">
      <dgm:prSet/>
      <dgm:spPr/>
      <dgm:t>
        <a:bodyPr/>
        <a:lstStyle/>
        <a:p>
          <a:endParaRPr lang="en-GB"/>
        </a:p>
      </dgm:t>
    </dgm:pt>
    <dgm:pt modelId="{7E88A29A-6A2F-4B03-B538-78A84D5AF41C}">
      <dgm:prSet phldrT="[Text]" custT="1"/>
      <dgm:spPr>
        <a:ln>
          <a:solidFill>
            <a:srgbClr val="8CA950"/>
          </a:solidFill>
        </a:ln>
      </dgm:spPr>
      <dgm:t>
        <a:bodyPr/>
        <a:lstStyle/>
        <a:p>
          <a:r>
            <a:rPr lang="en-GB" sz="1200" b="1">
              <a:latin typeface="Arial" panose="020B0604020202020204" pitchFamily="34" charset="0"/>
              <a:cs typeface="Arial" panose="020B0604020202020204" pitchFamily="34" charset="0"/>
            </a:rPr>
            <a:t>Head of Communications </a:t>
          </a:r>
        </a:p>
        <a:p>
          <a:r>
            <a:rPr lang="en-GB" sz="1200" b="1">
              <a:latin typeface="Arial" panose="020B0604020202020204" pitchFamily="34" charset="0"/>
              <a:cs typeface="Arial" panose="020B0604020202020204" pitchFamily="34" charset="0"/>
            </a:rPr>
            <a:t>&amp; Marketing</a:t>
          </a:r>
        </a:p>
        <a:p>
          <a:r>
            <a:rPr lang="en-GB" sz="1200">
              <a:latin typeface="Arial" panose="020B0604020202020204" pitchFamily="34" charset="0"/>
              <a:cs typeface="Arial" panose="020B0604020202020204" pitchFamily="34" charset="0"/>
            </a:rPr>
            <a:t>Alayna Razzell</a:t>
          </a:r>
        </a:p>
      </dgm:t>
    </dgm:pt>
    <dgm:pt modelId="{72E5951F-A52E-4AE5-A063-FCA99F3DA1BE}" type="parTrans" cxnId="{E8F6BCE8-7757-411A-8438-6192EFBBAFA5}">
      <dgm:prSet/>
      <dgm:spPr/>
      <dgm:t>
        <a:bodyPr/>
        <a:lstStyle/>
        <a:p>
          <a:endParaRPr lang="en-GB"/>
        </a:p>
      </dgm:t>
    </dgm:pt>
    <dgm:pt modelId="{5FE1B0CF-0D81-4D4D-9544-4A55CAF9A97A}" type="sibTrans" cxnId="{E8F6BCE8-7757-411A-8438-6192EFBBAFA5}">
      <dgm:prSet/>
      <dgm:spPr/>
      <dgm:t>
        <a:bodyPr/>
        <a:lstStyle/>
        <a:p>
          <a:endParaRPr lang="en-GB"/>
        </a:p>
      </dgm:t>
    </dgm:pt>
    <dgm:pt modelId="{89CC6FFE-114B-489B-8D71-FDB34FC70A5E}">
      <dgm:prSet custT="1"/>
      <dgm:spPr/>
      <dgm:t>
        <a:bodyPr/>
        <a:lstStyle/>
        <a:p>
          <a:r>
            <a:rPr lang="en-GB" sz="1200" b="1" dirty="0">
              <a:latin typeface="Arial" panose="020B0604020202020204" pitchFamily="34" charset="0"/>
              <a:cs typeface="Arial" panose="020B0604020202020204" pitchFamily="34" charset="0"/>
            </a:rPr>
            <a:t>Community Engagement &amp; Equalities Officer</a:t>
          </a:r>
        </a:p>
      </dgm:t>
    </dgm:pt>
    <dgm:pt modelId="{F1CB9243-B611-481B-957D-0EAB50C8D785}" type="parTrans" cxnId="{FF6AD327-693B-48F1-B4F5-E0138BE20140}">
      <dgm:prSet/>
      <dgm:spPr/>
      <dgm:t>
        <a:bodyPr/>
        <a:lstStyle/>
        <a:p>
          <a:endParaRPr lang="en-GB"/>
        </a:p>
      </dgm:t>
    </dgm:pt>
    <dgm:pt modelId="{DD04DA65-FE22-4594-BB28-F322D18F0C14}" type="sibTrans" cxnId="{FF6AD327-693B-48F1-B4F5-E0138BE20140}">
      <dgm:prSet/>
      <dgm:spPr/>
      <dgm:t>
        <a:bodyPr/>
        <a:lstStyle/>
        <a:p>
          <a:endParaRPr lang="en-GB"/>
        </a:p>
      </dgm:t>
    </dgm:pt>
    <dgm:pt modelId="{FF2A3A00-5B73-4385-8C97-112966882B93}">
      <dgm:prSet custT="1"/>
      <dgm:spPr/>
      <dgm:t>
        <a:bodyPr/>
        <a:lstStyle/>
        <a:p>
          <a:r>
            <a:rPr lang="en-GB" sz="1200" b="1" dirty="0">
              <a:latin typeface="Arial" panose="020B0604020202020204" pitchFamily="34" charset="0"/>
              <a:cs typeface="Arial" panose="020B0604020202020204" pitchFamily="34" charset="0"/>
            </a:rPr>
            <a:t>Community Development Manager</a:t>
          </a:r>
        </a:p>
      </dgm:t>
    </dgm:pt>
    <dgm:pt modelId="{DE195DCD-1A14-449C-BF05-5BC44F9D24D3}" type="sibTrans" cxnId="{ADB29F05-216A-4D92-9558-AFA436E38F9D}">
      <dgm:prSet/>
      <dgm:spPr/>
      <dgm:t>
        <a:bodyPr/>
        <a:lstStyle/>
        <a:p>
          <a:endParaRPr lang="en-GB"/>
        </a:p>
      </dgm:t>
    </dgm:pt>
    <dgm:pt modelId="{5E15ACB6-AB96-4DE4-AD4D-3BB0D17AF077}" type="parTrans" cxnId="{ADB29F05-216A-4D92-9558-AFA436E38F9D}">
      <dgm:prSet/>
      <dgm:spPr/>
      <dgm:t>
        <a:bodyPr/>
        <a:lstStyle/>
        <a:p>
          <a:endParaRPr lang="en-GB"/>
        </a:p>
      </dgm:t>
    </dgm:pt>
    <dgm:pt modelId="{6FE5DE36-295D-4E00-AE28-7DF996D43F05}">
      <dgm:prSet custT="1"/>
      <dgm:spPr/>
      <dgm:t>
        <a:bodyPr/>
        <a:lstStyle/>
        <a:p>
          <a:r>
            <a:rPr lang="en-GB" sz="1200" b="1" dirty="0">
              <a:latin typeface="Arial" panose="020B0604020202020204" pitchFamily="34" charset="0"/>
              <a:cs typeface="Arial" panose="020B0604020202020204" pitchFamily="34" charset="0"/>
            </a:rPr>
            <a:t>Community Engagement Officer</a:t>
          </a:r>
        </a:p>
      </dgm:t>
    </dgm:pt>
    <dgm:pt modelId="{DE84D168-8B2D-4764-9949-DDB5F6CCC092}" type="sibTrans" cxnId="{E60F6D40-D3C0-415A-93B0-F98C2366B51A}">
      <dgm:prSet/>
      <dgm:spPr/>
      <dgm:t>
        <a:bodyPr/>
        <a:lstStyle/>
        <a:p>
          <a:endParaRPr lang="en-GB"/>
        </a:p>
      </dgm:t>
    </dgm:pt>
    <dgm:pt modelId="{6BA7FDEE-2077-43A5-8C78-15BD1ACA6C3B}" type="parTrans" cxnId="{E60F6D40-D3C0-415A-93B0-F98C2366B51A}">
      <dgm:prSet/>
      <dgm:spPr/>
      <dgm:t>
        <a:bodyPr/>
        <a:lstStyle/>
        <a:p>
          <a:endParaRPr lang="en-GB"/>
        </a:p>
      </dgm:t>
    </dgm:pt>
    <dgm:pt modelId="{04F7C0D2-F294-412C-BD3C-EC3521E750D2}" type="asst">
      <dgm:prSet custT="1"/>
      <dgm:spPr/>
      <dgm:t>
        <a:bodyPr/>
        <a:lstStyle/>
        <a:p>
          <a:r>
            <a:rPr lang="en-GB" sz="1200" b="1" dirty="0">
              <a:latin typeface="Arial" panose="020B0604020202020204" pitchFamily="34" charset="0"/>
              <a:cs typeface="Arial" panose="020B0604020202020204" pitchFamily="34" charset="0"/>
            </a:rPr>
            <a:t>Corporate Performance Analyst</a:t>
          </a:r>
        </a:p>
      </dgm:t>
    </dgm:pt>
    <dgm:pt modelId="{6697D884-2EB3-4B35-AC38-0BFE66F3359C}" type="parTrans" cxnId="{C83A8AA5-21FF-4435-92DE-84FFD1E82118}">
      <dgm:prSet/>
      <dgm:spPr/>
      <dgm:t>
        <a:bodyPr/>
        <a:lstStyle/>
        <a:p>
          <a:endParaRPr lang="en-GB"/>
        </a:p>
      </dgm:t>
    </dgm:pt>
    <dgm:pt modelId="{83B62E6F-5CF1-4CFA-87CB-3DA8EC118EB7}" type="sibTrans" cxnId="{C83A8AA5-21FF-4435-92DE-84FFD1E82118}">
      <dgm:prSet/>
      <dgm:spPr/>
      <dgm:t>
        <a:bodyPr/>
        <a:lstStyle/>
        <a:p>
          <a:endParaRPr lang="en-GB"/>
        </a:p>
      </dgm:t>
    </dgm:pt>
    <dgm:pt modelId="{7B3D7FCE-F448-4CDE-97FF-B1C88B95F9C0}" type="asst">
      <dgm:prSet custT="1"/>
      <dgm:spPr/>
      <dgm:t>
        <a:bodyPr/>
        <a:lstStyle/>
        <a:p>
          <a:r>
            <a:rPr lang="en-GB" sz="1200" b="1" dirty="0">
              <a:latin typeface="Arial" panose="020B0604020202020204" pitchFamily="34" charset="0"/>
              <a:cs typeface="Arial" panose="020B0604020202020204" pitchFamily="34" charset="0"/>
            </a:rPr>
            <a:t>Thriving Communities </a:t>
          </a:r>
          <a:br>
            <a:rPr lang="en-GB" sz="1200" b="1" dirty="0"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en-GB" sz="1200" b="1" dirty="0">
              <a:latin typeface="Arial" panose="020B0604020202020204" pitchFamily="34" charset="0"/>
              <a:cs typeface="Arial" panose="020B0604020202020204" pitchFamily="34" charset="0"/>
            </a:rPr>
            <a:t>Co-Ordinator</a:t>
          </a:r>
        </a:p>
      </dgm:t>
    </dgm:pt>
    <dgm:pt modelId="{E41811A7-51F8-419F-9A81-1E150823CE8A}" type="parTrans" cxnId="{474756BD-1B5A-40DD-A5FD-877740647D80}">
      <dgm:prSet/>
      <dgm:spPr/>
      <dgm:t>
        <a:bodyPr/>
        <a:lstStyle/>
        <a:p>
          <a:endParaRPr lang="en-GB"/>
        </a:p>
      </dgm:t>
    </dgm:pt>
    <dgm:pt modelId="{B9B15A4F-05B6-4592-93A9-252992C71622}" type="sibTrans" cxnId="{474756BD-1B5A-40DD-A5FD-877740647D80}">
      <dgm:prSet/>
      <dgm:spPr/>
      <dgm:t>
        <a:bodyPr/>
        <a:lstStyle/>
        <a:p>
          <a:endParaRPr lang="en-GB"/>
        </a:p>
      </dgm:t>
    </dgm:pt>
    <dgm:pt modelId="{89BA1F9B-B3BE-46A5-8C6D-D510F7483C71}" type="asst">
      <dgm:prSet custT="1"/>
      <dgm:spPr/>
      <dgm:t>
        <a:bodyPr/>
        <a:lstStyle/>
        <a:p>
          <a:r>
            <a:rPr lang="en-GB" sz="1200" b="1" dirty="0">
              <a:latin typeface="Arial" panose="020B0604020202020204" pitchFamily="34" charset="0"/>
              <a:cs typeface="Arial" panose="020B0604020202020204" pitchFamily="34" charset="0"/>
            </a:rPr>
            <a:t>Thriving Communities Officer</a:t>
          </a:r>
        </a:p>
      </dgm:t>
    </dgm:pt>
    <dgm:pt modelId="{ED905CFC-3ECB-4DD9-BFE7-1E0405731AC1}" type="parTrans" cxnId="{AD7A5A87-0C1C-47D6-AD1B-82EAD0531EC5}">
      <dgm:prSet/>
      <dgm:spPr/>
      <dgm:t>
        <a:bodyPr/>
        <a:lstStyle/>
        <a:p>
          <a:endParaRPr lang="en-GB"/>
        </a:p>
      </dgm:t>
    </dgm:pt>
    <dgm:pt modelId="{1DDD1BAA-0DDE-456A-A594-B43A0C514572}" type="sibTrans" cxnId="{AD7A5A87-0C1C-47D6-AD1B-82EAD0531EC5}">
      <dgm:prSet/>
      <dgm:spPr/>
      <dgm:t>
        <a:bodyPr/>
        <a:lstStyle/>
        <a:p>
          <a:endParaRPr lang="en-GB"/>
        </a:p>
      </dgm:t>
    </dgm:pt>
    <dgm:pt modelId="{09B2B33B-EBFA-49D0-BA7F-DD0656865817}" type="asst">
      <dgm:prSet custT="1"/>
      <dgm:spPr/>
      <dgm:t>
        <a:bodyPr/>
        <a:lstStyle/>
        <a:p>
          <a:r>
            <a:rPr lang="en-GB" sz="1200" b="1" dirty="0">
              <a:latin typeface="Arial" panose="020B0604020202020204" pitchFamily="34" charset="0"/>
              <a:cs typeface="Arial" panose="020B0604020202020204" pitchFamily="34" charset="0"/>
            </a:rPr>
            <a:t>Deputy Head of Communications &amp; Marketing</a:t>
          </a:r>
        </a:p>
      </dgm:t>
    </dgm:pt>
    <dgm:pt modelId="{29C2B52D-B3EC-4020-93A9-CBD6389D50DF}" type="parTrans" cxnId="{1DF7A933-5DB9-4E99-8145-7207E1B62B7E}">
      <dgm:prSet/>
      <dgm:spPr/>
      <dgm:t>
        <a:bodyPr/>
        <a:lstStyle/>
        <a:p>
          <a:endParaRPr lang="en-GB"/>
        </a:p>
      </dgm:t>
    </dgm:pt>
    <dgm:pt modelId="{4F568FC0-A55F-42D2-89E2-B1DA1D38FC8B}" type="sibTrans" cxnId="{1DF7A933-5DB9-4E99-8145-7207E1B62B7E}">
      <dgm:prSet/>
      <dgm:spPr/>
      <dgm:t>
        <a:bodyPr/>
        <a:lstStyle/>
        <a:p>
          <a:endParaRPr lang="en-GB"/>
        </a:p>
      </dgm:t>
    </dgm:pt>
    <dgm:pt modelId="{E054AF76-527E-45A9-8E9C-56B1ADB3CFF4}" type="asst">
      <dgm:prSet custT="1"/>
      <dgm:spPr/>
      <dgm:t>
        <a:bodyPr/>
        <a:lstStyle/>
        <a:p>
          <a:r>
            <a:rPr lang="en-GB" sz="1200" b="1" dirty="0">
              <a:latin typeface="Arial" panose="020B0604020202020204" pitchFamily="34" charset="0"/>
              <a:cs typeface="Arial" panose="020B0604020202020204" pitchFamily="34" charset="0"/>
            </a:rPr>
            <a:t>Communications &amp; Marketing Officer</a:t>
          </a:r>
        </a:p>
      </dgm:t>
    </dgm:pt>
    <dgm:pt modelId="{1E3E5CDD-FCD6-4085-A4B5-FA5A5FC636AD}" type="parTrans" cxnId="{28F6A4A7-C939-4E66-AD04-6C600768A946}">
      <dgm:prSet/>
      <dgm:spPr/>
      <dgm:t>
        <a:bodyPr/>
        <a:lstStyle/>
        <a:p>
          <a:endParaRPr lang="en-GB"/>
        </a:p>
      </dgm:t>
    </dgm:pt>
    <dgm:pt modelId="{64DF887A-B2A7-4652-BF0C-2FEF303861CE}" type="sibTrans" cxnId="{28F6A4A7-C939-4E66-AD04-6C600768A946}">
      <dgm:prSet/>
      <dgm:spPr/>
      <dgm:t>
        <a:bodyPr/>
        <a:lstStyle/>
        <a:p>
          <a:endParaRPr lang="en-GB"/>
        </a:p>
      </dgm:t>
    </dgm:pt>
    <dgm:pt modelId="{19C35FDF-A23B-41B9-A674-70BD5AA85791}" type="asst">
      <dgm:prSet custT="1"/>
      <dgm:spPr/>
      <dgm:t>
        <a:bodyPr/>
        <a:lstStyle/>
        <a:p>
          <a:r>
            <a:rPr lang="en-GB" sz="1200" b="1" dirty="0">
              <a:latin typeface="Arial" panose="020B0604020202020204" pitchFamily="34" charset="0"/>
              <a:cs typeface="Arial" panose="020B0604020202020204" pitchFamily="34" charset="0"/>
            </a:rPr>
            <a:t>Graphic Designers</a:t>
          </a:r>
        </a:p>
      </dgm:t>
    </dgm:pt>
    <dgm:pt modelId="{F0610AE4-6C72-48FC-84A4-19022E3C08B8}" type="parTrans" cxnId="{C0D027EB-ACE6-4B21-B4D6-AEE266055261}">
      <dgm:prSet/>
      <dgm:spPr/>
      <dgm:t>
        <a:bodyPr/>
        <a:lstStyle/>
        <a:p>
          <a:endParaRPr lang="en-GB"/>
        </a:p>
      </dgm:t>
    </dgm:pt>
    <dgm:pt modelId="{822D0917-4FDF-4A4F-800A-96A735DBAC39}" type="sibTrans" cxnId="{C0D027EB-ACE6-4B21-B4D6-AEE266055261}">
      <dgm:prSet/>
      <dgm:spPr/>
      <dgm:t>
        <a:bodyPr/>
        <a:lstStyle/>
        <a:p>
          <a:endParaRPr lang="en-GB"/>
        </a:p>
      </dgm:t>
    </dgm:pt>
    <dgm:pt modelId="{F8C35AFB-B084-49C2-8DAE-9BED31905BA4}" type="asst">
      <dgm:prSet custT="1"/>
      <dgm:spPr/>
      <dgm:t>
        <a:bodyPr/>
        <a:lstStyle/>
        <a:p>
          <a:r>
            <a:rPr lang="en-GB" sz="1200" b="1" dirty="0">
              <a:latin typeface="Arial" panose="020B0604020202020204" pitchFamily="34" charset="0"/>
              <a:cs typeface="Arial" panose="020B0604020202020204" pitchFamily="34" charset="0"/>
            </a:rPr>
            <a:t>Events &amp; Marketing Manager</a:t>
          </a:r>
        </a:p>
      </dgm:t>
    </dgm:pt>
    <dgm:pt modelId="{0C6AA1F7-E7A6-4576-8FE7-BB8F019EDF22}" type="parTrans" cxnId="{CB59754E-4FCB-4CF5-A128-C0783B8B30B3}">
      <dgm:prSet/>
      <dgm:spPr/>
      <dgm:t>
        <a:bodyPr/>
        <a:lstStyle/>
        <a:p>
          <a:endParaRPr lang="en-GB"/>
        </a:p>
      </dgm:t>
    </dgm:pt>
    <dgm:pt modelId="{AE759321-79F0-4FD2-921E-8A05F8B21CEC}" type="sibTrans" cxnId="{CB59754E-4FCB-4CF5-A128-C0783B8B30B3}">
      <dgm:prSet/>
      <dgm:spPr/>
      <dgm:t>
        <a:bodyPr/>
        <a:lstStyle/>
        <a:p>
          <a:endParaRPr lang="en-GB"/>
        </a:p>
      </dgm:t>
    </dgm:pt>
    <dgm:pt modelId="{7B01310A-3C65-4DF2-89BE-5DADE97C0212}" type="pres">
      <dgm:prSet presAssocID="{5FA345BA-A1CD-49C2-A241-6392564D8CFE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EC3D10F6-9B90-49AC-886D-846FEF8F1B0B}" type="pres">
      <dgm:prSet presAssocID="{E8B62FCE-B7B7-45D9-A7F3-8F491677FBD7}" presName="hierRoot1" presStyleCnt="0">
        <dgm:presLayoutVars>
          <dgm:hierBranch val="init"/>
        </dgm:presLayoutVars>
      </dgm:prSet>
      <dgm:spPr/>
    </dgm:pt>
    <dgm:pt modelId="{3C05ECB4-F88C-4A8A-A184-97381D8CE073}" type="pres">
      <dgm:prSet presAssocID="{E8B62FCE-B7B7-45D9-A7F3-8F491677FBD7}" presName="rootComposite1" presStyleCnt="0"/>
      <dgm:spPr/>
    </dgm:pt>
    <dgm:pt modelId="{20EAB7F1-D0A6-48AE-BDE8-87B5A88EAAD5}" type="pres">
      <dgm:prSet presAssocID="{E8B62FCE-B7B7-45D9-A7F3-8F491677FBD7}" presName="rootText1" presStyleLbl="node0" presStyleIdx="0" presStyleCnt="1" custScaleX="290337" custScaleY="257968">
        <dgm:presLayoutVars>
          <dgm:chPref val="3"/>
        </dgm:presLayoutVars>
      </dgm:prSet>
      <dgm:spPr/>
    </dgm:pt>
    <dgm:pt modelId="{63DDBBD1-7113-49DD-A141-9E327798D3B0}" type="pres">
      <dgm:prSet presAssocID="{E8B62FCE-B7B7-45D9-A7F3-8F491677FBD7}" presName="rootConnector1" presStyleLbl="node1" presStyleIdx="0" presStyleCnt="0"/>
      <dgm:spPr/>
    </dgm:pt>
    <dgm:pt modelId="{E55B43FD-2E27-47A9-B369-5E38A171285B}" type="pres">
      <dgm:prSet presAssocID="{E8B62FCE-B7B7-45D9-A7F3-8F491677FBD7}" presName="hierChild2" presStyleCnt="0"/>
      <dgm:spPr/>
    </dgm:pt>
    <dgm:pt modelId="{F82AF96E-4CDB-4E56-AB47-764B7BCE3D32}" type="pres">
      <dgm:prSet presAssocID="{A7359680-3B0F-44A9-B3CC-DAF001A1C005}" presName="Name37" presStyleLbl="parChTrans1D2" presStyleIdx="0" presStyleCnt="4"/>
      <dgm:spPr/>
    </dgm:pt>
    <dgm:pt modelId="{3D0145D1-E594-45AE-89BD-C1DA00C7CAC2}" type="pres">
      <dgm:prSet presAssocID="{FA73866B-248B-4178-9EF2-EB9333199DF8}" presName="hierRoot2" presStyleCnt="0">
        <dgm:presLayoutVars>
          <dgm:hierBranch val="r"/>
        </dgm:presLayoutVars>
      </dgm:prSet>
      <dgm:spPr/>
    </dgm:pt>
    <dgm:pt modelId="{133571CD-1CE4-456C-8498-81EB87D4CF98}" type="pres">
      <dgm:prSet presAssocID="{FA73866B-248B-4178-9EF2-EB9333199DF8}" presName="rootComposite" presStyleCnt="0"/>
      <dgm:spPr/>
    </dgm:pt>
    <dgm:pt modelId="{0F0C093A-74F3-433F-95C7-977B09D22E3B}" type="pres">
      <dgm:prSet presAssocID="{FA73866B-248B-4178-9EF2-EB9333199DF8}" presName="rootText" presStyleLbl="node2" presStyleIdx="0" presStyleCnt="3" custScaleX="173157" custScaleY="144130" custLinFactNeighborX="4870" custLinFactNeighborY="-1308">
        <dgm:presLayoutVars>
          <dgm:chPref val="3"/>
        </dgm:presLayoutVars>
      </dgm:prSet>
      <dgm:spPr/>
    </dgm:pt>
    <dgm:pt modelId="{3484694F-66CB-4745-97E3-8B62BC3DE61F}" type="pres">
      <dgm:prSet presAssocID="{FA73866B-248B-4178-9EF2-EB9333199DF8}" presName="rootConnector" presStyleLbl="node2" presStyleIdx="0" presStyleCnt="3"/>
      <dgm:spPr/>
    </dgm:pt>
    <dgm:pt modelId="{977FBDD7-6461-49F3-910D-11A53B0D9F29}" type="pres">
      <dgm:prSet presAssocID="{FA73866B-248B-4178-9EF2-EB9333199DF8}" presName="hierChild4" presStyleCnt="0"/>
      <dgm:spPr/>
    </dgm:pt>
    <dgm:pt modelId="{6DE9F74A-3F72-4F85-94C3-92EFE7AB6158}" type="pres">
      <dgm:prSet presAssocID="{FA73866B-248B-4178-9EF2-EB9333199DF8}" presName="hierChild5" presStyleCnt="0"/>
      <dgm:spPr/>
    </dgm:pt>
    <dgm:pt modelId="{E2F884B4-02B8-471E-A6EB-1EC3C5D75DBD}" type="pres">
      <dgm:prSet presAssocID="{6697D884-2EB3-4B35-AC38-0BFE66F3359C}" presName="Name111" presStyleLbl="parChTrans1D3" presStyleIdx="0" presStyleCnt="10"/>
      <dgm:spPr/>
    </dgm:pt>
    <dgm:pt modelId="{80AAAFBD-93DC-438B-A093-BFB3370F1929}" type="pres">
      <dgm:prSet presAssocID="{04F7C0D2-F294-412C-BD3C-EC3521E750D2}" presName="hierRoot3" presStyleCnt="0">
        <dgm:presLayoutVars>
          <dgm:hierBranch val="init"/>
        </dgm:presLayoutVars>
      </dgm:prSet>
      <dgm:spPr/>
    </dgm:pt>
    <dgm:pt modelId="{63D05DE8-F240-4365-B637-7C183C78EB89}" type="pres">
      <dgm:prSet presAssocID="{04F7C0D2-F294-412C-BD3C-EC3521E750D2}" presName="rootComposite3" presStyleCnt="0"/>
      <dgm:spPr/>
    </dgm:pt>
    <dgm:pt modelId="{FB27C965-C952-47AE-ABB4-F00D171E904C}" type="pres">
      <dgm:prSet presAssocID="{04F7C0D2-F294-412C-BD3C-EC3521E750D2}" presName="rootText3" presStyleLbl="asst2" presStyleIdx="0" presStyleCnt="7" custScaleX="124295" custScaleY="136991">
        <dgm:presLayoutVars>
          <dgm:chPref val="3"/>
        </dgm:presLayoutVars>
      </dgm:prSet>
      <dgm:spPr/>
    </dgm:pt>
    <dgm:pt modelId="{3DE12780-A90D-4D5B-A6BA-B1379A999143}" type="pres">
      <dgm:prSet presAssocID="{04F7C0D2-F294-412C-BD3C-EC3521E750D2}" presName="rootConnector3" presStyleLbl="asst2" presStyleIdx="0" presStyleCnt="7"/>
      <dgm:spPr/>
    </dgm:pt>
    <dgm:pt modelId="{9131E4F4-F351-4DBA-AC78-E79485572059}" type="pres">
      <dgm:prSet presAssocID="{04F7C0D2-F294-412C-BD3C-EC3521E750D2}" presName="hierChild6" presStyleCnt="0"/>
      <dgm:spPr/>
    </dgm:pt>
    <dgm:pt modelId="{7B2BB836-44A7-44E1-A4DC-1BC65EE4A054}" type="pres">
      <dgm:prSet presAssocID="{04F7C0D2-F294-412C-BD3C-EC3521E750D2}" presName="hierChild7" presStyleCnt="0"/>
      <dgm:spPr/>
    </dgm:pt>
    <dgm:pt modelId="{33B5B265-F8F5-46B0-9CDE-D0C9DE777341}" type="pres">
      <dgm:prSet presAssocID="{E41811A7-51F8-419F-9A81-1E150823CE8A}" presName="Name111" presStyleLbl="parChTrans1D3" presStyleIdx="1" presStyleCnt="10"/>
      <dgm:spPr/>
    </dgm:pt>
    <dgm:pt modelId="{FC012149-1D46-4352-882C-BC9AE227C4D4}" type="pres">
      <dgm:prSet presAssocID="{7B3D7FCE-F448-4CDE-97FF-B1C88B95F9C0}" presName="hierRoot3" presStyleCnt="0">
        <dgm:presLayoutVars>
          <dgm:hierBranch val="init"/>
        </dgm:presLayoutVars>
      </dgm:prSet>
      <dgm:spPr/>
    </dgm:pt>
    <dgm:pt modelId="{600DCACB-0D8E-42C4-B8BE-016C06CD66EB}" type="pres">
      <dgm:prSet presAssocID="{7B3D7FCE-F448-4CDE-97FF-B1C88B95F9C0}" presName="rootComposite3" presStyleCnt="0"/>
      <dgm:spPr/>
    </dgm:pt>
    <dgm:pt modelId="{5E591AE3-7B30-40B0-9BAB-CF6FA314215B}" type="pres">
      <dgm:prSet presAssocID="{7B3D7FCE-F448-4CDE-97FF-B1C88B95F9C0}" presName="rootText3" presStyleLbl="asst2" presStyleIdx="1" presStyleCnt="7" custScaleX="116658" custScaleY="143023" custLinFactNeighborX="2333" custLinFactNeighborY="-3717">
        <dgm:presLayoutVars>
          <dgm:chPref val="3"/>
        </dgm:presLayoutVars>
      </dgm:prSet>
      <dgm:spPr/>
    </dgm:pt>
    <dgm:pt modelId="{FE99B16D-921D-4FF7-9B8D-F92ACC33CBE8}" type="pres">
      <dgm:prSet presAssocID="{7B3D7FCE-F448-4CDE-97FF-B1C88B95F9C0}" presName="rootConnector3" presStyleLbl="asst2" presStyleIdx="1" presStyleCnt="7"/>
      <dgm:spPr/>
    </dgm:pt>
    <dgm:pt modelId="{98B68EB2-02EA-4346-9766-735F2687FF1D}" type="pres">
      <dgm:prSet presAssocID="{7B3D7FCE-F448-4CDE-97FF-B1C88B95F9C0}" presName="hierChild6" presStyleCnt="0"/>
      <dgm:spPr/>
    </dgm:pt>
    <dgm:pt modelId="{4C2514AD-77CB-426C-B049-D216D05127A5}" type="pres">
      <dgm:prSet presAssocID="{7B3D7FCE-F448-4CDE-97FF-B1C88B95F9C0}" presName="hierChild7" presStyleCnt="0"/>
      <dgm:spPr/>
    </dgm:pt>
    <dgm:pt modelId="{A87A3B8A-825D-4EFE-B386-E19F1BE38E20}" type="pres">
      <dgm:prSet presAssocID="{ED905CFC-3ECB-4DD9-BFE7-1E0405731AC1}" presName="Name111" presStyleLbl="parChTrans1D3" presStyleIdx="2" presStyleCnt="10"/>
      <dgm:spPr/>
    </dgm:pt>
    <dgm:pt modelId="{90F7269B-1D61-4121-A606-7C2701B3FF42}" type="pres">
      <dgm:prSet presAssocID="{89BA1F9B-B3BE-46A5-8C6D-D510F7483C71}" presName="hierRoot3" presStyleCnt="0">
        <dgm:presLayoutVars>
          <dgm:hierBranch val="init"/>
        </dgm:presLayoutVars>
      </dgm:prSet>
      <dgm:spPr/>
    </dgm:pt>
    <dgm:pt modelId="{28F527F4-4A8D-44EB-88AA-24B7E027138F}" type="pres">
      <dgm:prSet presAssocID="{89BA1F9B-B3BE-46A5-8C6D-D510F7483C71}" presName="rootComposite3" presStyleCnt="0"/>
      <dgm:spPr/>
    </dgm:pt>
    <dgm:pt modelId="{6ECB6C0B-5861-4364-9875-DC3C5B2BE364}" type="pres">
      <dgm:prSet presAssocID="{89BA1F9B-B3BE-46A5-8C6D-D510F7483C71}" presName="rootText3" presStyleLbl="asst2" presStyleIdx="2" presStyleCnt="7" custScaleX="124295" custScaleY="136991">
        <dgm:presLayoutVars>
          <dgm:chPref val="3"/>
        </dgm:presLayoutVars>
      </dgm:prSet>
      <dgm:spPr/>
    </dgm:pt>
    <dgm:pt modelId="{B6643248-732D-4C70-A793-653FDE3F538D}" type="pres">
      <dgm:prSet presAssocID="{89BA1F9B-B3BE-46A5-8C6D-D510F7483C71}" presName="rootConnector3" presStyleLbl="asst2" presStyleIdx="2" presStyleCnt="7"/>
      <dgm:spPr/>
    </dgm:pt>
    <dgm:pt modelId="{4E364AF9-EEED-431F-922D-5057FFCA4431}" type="pres">
      <dgm:prSet presAssocID="{89BA1F9B-B3BE-46A5-8C6D-D510F7483C71}" presName="hierChild6" presStyleCnt="0"/>
      <dgm:spPr/>
    </dgm:pt>
    <dgm:pt modelId="{C76F4C0A-4AD3-4FFB-B5AD-5518FFFACE60}" type="pres">
      <dgm:prSet presAssocID="{89BA1F9B-B3BE-46A5-8C6D-D510F7483C71}" presName="hierChild7" presStyleCnt="0"/>
      <dgm:spPr/>
    </dgm:pt>
    <dgm:pt modelId="{9411EEFA-7101-4909-A243-BA5A630E89BD}" type="pres">
      <dgm:prSet presAssocID="{FD75D7B9-6F49-42C0-B058-0FC808501572}" presName="Name37" presStyleLbl="parChTrans1D2" presStyleIdx="1" presStyleCnt="4"/>
      <dgm:spPr/>
    </dgm:pt>
    <dgm:pt modelId="{F0302A32-FD3A-4071-B5FE-EBE417047E0F}" type="pres">
      <dgm:prSet presAssocID="{6979967D-0E10-4392-AC81-1947B3EEE3C8}" presName="hierRoot2" presStyleCnt="0">
        <dgm:presLayoutVars>
          <dgm:hierBranch val="r"/>
        </dgm:presLayoutVars>
      </dgm:prSet>
      <dgm:spPr/>
    </dgm:pt>
    <dgm:pt modelId="{0E315A83-3B61-42C8-A0EB-BA9715A8CA91}" type="pres">
      <dgm:prSet presAssocID="{6979967D-0E10-4392-AC81-1947B3EEE3C8}" presName="rootComposite" presStyleCnt="0"/>
      <dgm:spPr/>
    </dgm:pt>
    <dgm:pt modelId="{94441BD4-9191-4415-8CE9-D15193DD1DDC}" type="pres">
      <dgm:prSet presAssocID="{6979967D-0E10-4392-AC81-1947B3EEE3C8}" presName="rootText" presStyleLbl="node2" presStyleIdx="1" presStyleCnt="3" custScaleX="173157" custScaleY="144130" custLinFactNeighborX="15700" custLinFactNeighborY="2512">
        <dgm:presLayoutVars>
          <dgm:chPref val="3"/>
        </dgm:presLayoutVars>
      </dgm:prSet>
      <dgm:spPr/>
    </dgm:pt>
    <dgm:pt modelId="{48DF206E-24F0-492C-A19B-5A8AE82EBD7A}" type="pres">
      <dgm:prSet presAssocID="{6979967D-0E10-4392-AC81-1947B3EEE3C8}" presName="rootConnector" presStyleLbl="node2" presStyleIdx="1" presStyleCnt="3"/>
      <dgm:spPr/>
    </dgm:pt>
    <dgm:pt modelId="{9CC58FDE-F57B-4EC8-9E25-4411C19B1B3F}" type="pres">
      <dgm:prSet presAssocID="{6979967D-0E10-4392-AC81-1947B3EEE3C8}" presName="hierChild4" presStyleCnt="0"/>
      <dgm:spPr/>
    </dgm:pt>
    <dgm:pt modelId="{4A25711C-0EA3-4829-AF94-C4720BBFC65B}" type="pres">
      <dgm:prSet presAssocID="{F1CB9243-B611-481B-957D-0EAB50C8D785}" presName="Name50" presStyleLbl="parChTrans1D3" presStyleIdx="3" presStyleCnt="10"/>
      <dgm:spPr/>
    </dgm:pt>
    <dgm:pt modelId="{27C80FB3-961C-4EA0-9CED-DB6B2F7D14DD}" type="pres">
      <dgm:prSet presAssocID="{89CC6FFE-114B-489B-8D71-FDB34FC70A5E}" presName="hierRoot2" presStyleCnt="0">
        <dgm:presLayoutVars>
          <dgm:hierBranch val="init"/>
        </dgm:presLayoutVars>
      </dgm:prSet>
      <dgm:spPr/>
    </dgm:pt>
    <dgm:pt modelId="{7FA42A7E-8C5F-4947-AA3E-9AC20AA645DA}" type="pres">
      <dgm:prSet presAssocID="{89CC6FFE-114B-489B-8D71-FDB34FC70A5E}" presName="rootComposite" presStyleCnt="0"/>
      <dgm:spPr/>
    </dgm:pt>
    <dgm:pt modelId="{01FA576D-D338-4353-A24D-A44BC2411ADE}" type="pres">
      <dgm:prSet presAssocID="{89CC6FFE-114B-489B-8D71-FDB34FC70A5E}" presName="rootText" presStyleLbl="node3" presStyleIdx="0" presStyleCnt="3" custScaleX="138974" custScaleY="136991">
        <dgm:presLayoutVars>
          <dgm:chPref val="3"/>
        </dgm:presLayoutVars>
      </dgm:prSet>
      <dgm:spPr/>
    </dgm:pt>
    <dgm:pt modelId="{74AEEFE9-C510-4EC0-9083-2A93685BE66D}" type="pres">
      <dgm:prSet presAssocID="{89CC6FFE-114B-489B-8D71-FDB34FC70A5E}" presName="rootConnector" presStyleLbl="node3" presStyleIdx="0" presStyleCnt="3"/>
      <dgm:spPr/>
    </dgm:pt>
    <dgm:pt modelId="{74E79A76-BF8B-4D79-948F-7EFB07618CA8}" type="pres">
      <dgm:prSet presAssocID="{89CC6FFE-114B-489B-8D71-FDB34FC70A5E}" presName="hierChild4" presStyleCnt="0"/>
      <dgm:spPr/>
    </dgm:pt>
    <dgm:pt modelId="{2E773862-DB6C-4C7E-88F2-F52B51B4BCB7}" type="pres">
      <dgm:prSet presAssocID="{89CC6FFE-114B-489B-8D71-FDB34FC70A5E}" presName="hierChild5" presStyleCnt="0"/>
      <dgm:spPr/>
    </dgm:pt>
    <dgm:pt modelId="{2654D7A1-9A69-433A-9DF6-20A2F6538A19}" type="pres">
      <dgm:prSet presAssocID="{6BA7FDEE-2077-43A5-8C78-15BD1ACA6C3B}" presName="Name50" presStyleLbl="parChTrans1D3" presStyleIdx="4" presStyleCnt="10"/>
      <dgm:spPr/>
    </dgm:pt>
    <dgm:pt modelId="{0940E41C-6BEB-489A-998C-8F51D9AF7FCC}" type="pres">
      <dgm:prSet presAssocID="{6FE5DE36-295D-4E00-AE28-7DF996D43F05}" presName="hierRoot2" presStyleCnt="0">
        <dgm:presLayoutVars>
          <dgm:hierBranch val="init"/>
        </dgm:presLayoutVars>
      </dgm:prSet>
      <dgm:spPr/>
    </dgm:pt>
    <dgm:pt modelId="{71E56798-34E4-41C9-8AFA-114AD9043CAD}" type="pres">
      <dgm:prSet presAssocID="{6FE5DE36-295D-4E00-AE28-7DF996D43F05}" presName="rootComposite" presStyleCnt="0"/>
      <dgm:spPr/>
    </dgm:pt>
    <dgm:pt modelId="{70CC760D-B677-474C-B722-9F1A0F9A5D6A}" type="pres">
      <dgm:prSet presAssocID="{6FE5DE36-295D-4E00-AE28-7DF996D43F05}" presName="rootText" presStyleLbl="node3" presStyleIdx="1" presStyleCnt="3" custScaleX="138974" custScaleY="136991">
        <dgm:presLayoutVars>
          <dgm:chPref val="3"/>
        </dgm:presLayoutVars>
      </dgm:prSet>
      <dgm:spPr/>
    </dgm:pt>
    <dgm:pt modelId="{835D2540-F3BF-421C-9127-4F7C75006520}" type="pres">
      <dgm:prSet presAssocID="{6FE5DE36-295D-4E00-AE28-7DF996D43F05}" presName="rootConnector" presStyleLbl="node3" presStyleIdx="1" presStyleCnt="3"/>
      <dgm:spPr/>
    </dgm:pt>
    <dgm:pt modelId="{D52C12EA-0E12-4186-9495-7DF48AE10AFD}" type="pres">
      <dgm:prSet presAssocID="{6FE5DE36-295D-4E00-AE28-7DF996D43F05}" presName="hierChild4" presStyleCnt="0"/>
      <dgm:spPr/>
    </dgm:pt>
    <dgm:pt modelId="{21336DB9-A99A-4B40-BB5F-216C34F03665}" type="pres">
      <dgm:prSet presAssocID="{6FE5DE36-295D-4E00-AE28-7DF996D43F05}" presName="hierChild5" presStyleCnt="0"/>
      <dgm:spPr/>
    </dgm:pt>
    <dgm:pt modelId="{96EF144E-DB8C-4BD4-BE5D-031E096060F4}" type="pres">
      <dgm:prSet presAssocID="{5E15ACB6-AB96-4DE4-AD4D-3BB0D17AF077}" presName="Name50" presStyleLbl="parChTrans1D3" presStyleIdx="5" presStyleCnt="10"/>
      <dgm:spPr/>
    </dgm:pt>
    <dgm:pt modelId="{1C651807-D69F-42C7-9EFF-29FA2A1737C0}" type="pres">
      <dgm:prSet presAssocID="{FF2A3A00-5B73-4385-8C97-112966882B93}" presName="hierRoot2" presStyleCnt="0">
        <dgm:presLayoutVars>
          <dgm:hierBranch val="init"/>
        </dgm:presLayoutVars>
      </dgm:prSet>
      <dgm:spPr/>
    </dgm:pt>
    <dgm:pt modelId="{4A367652-AC35-4D4E-A478-5EAC51BBEC22}" type="pres">
      <dgm:prSet presAssocID="{FF2A3A00-5B73-4385-8C97-112966882B93}" presName="rootComposite" presStyleCnt="0"/>
      <dgm:spPr/>
    </dgm:pt>
    <dgm:pt modelId="{49F3523B-BBA3-42CC-AA0B-87EEC41DFAAB}" type="pres">
      <dgm:prSet presAssocID="{FF2A3A00-5B73-4385-8C97-112966882B93}" presName="rootText" presStyleLbl="node3" presStyleIdx="2" presStyleCnt="3" custScaleX="138974" custScaleY="136991">
        <dgm:presLayoutVars>
          <dgm:chPref val="3"/>
        </dgm:presLayoutVars>
      </dgm:prSet>
      <dgm:spPr/>
    </dgm:pt>
    <dgm:pt modelId="{6134D381-DC46-4FCC-993C-68F4B2F323DD}" type="pres">
      <dgm:prSet presAssocID="{FF2A3A00-5B73-4385-8C97-112966882B93}" presName="rootConnector" presStyleLbl="node3" presStyleIdx="2" presStyleCnt="3"/>
      <dgm:spPr/>
    </dgm:pt>
    <dgm:pt modelId="{07D64021-7BE8-4DC6-8E5C-AE217B053FDA}" type="pres">
      <dgm:prSet presAssocID="{FF2A3A00-5B73-4385-8C97-112966882B93}" presName="hierChild4" presStyleCnt="0"/>
      <dgm:spPr/>
    </dgm:pt>
    <dgm:pt modelId="{450AA372-32E0-4976-9D04-9BE4B6F645C1}" type="pres">
      <dgm:prSet presAssocID="{FF2A3A00-5B73-4385-8C97-112966882B93}" presName="hierChild5" presStyleCnt="0"/>
      <dgm:spPr/>
    </dgm:pt>
    <dgm:pt modelId="{7B739360-A518-4DE3-ADE4-7F0C6D84F9B0}" type="pres">
      <dgm:prSet presAssocID="{6979967D-0E10-4392-AC81-1947B3EEE3C8}" presName="hierChild5" presStyleCnt="0"/>
      <dgm:spPr/>
    </dgm:pt>
    <dgm:pt modelId="{F4893DFF-8A86-4344-BFA7-45CFE6DA539F}" type="pres">
      <dgm:prSet presAssocID="{72E5951F-A52E-4AE5-A063-FCA99F3DA1BE}" presName="Name37" presStyleLbl="parChTrans1D2" presStyleIdx="2" presStyleCnt="4"/>
      <dgm:spPr/>
    </dgm:pt>
    <dgm:pt modelId="{FFE55F1B-4FDD-4B41-9506-AF9D61F8B165}" type="pres">
      <dgm:prSet presAssocID="{7E88A29A-6A2F-4B03-B538-78A84D5AF41C}" presName="hierRoot2" presStyleCnt="0">
        <dgm:presLayoutVars>
          <dgm:hierBranch val="r"/>
        </dgm:presLayoutVars>
      </dgm:prSet>
      <dgm:spPr/>
    </dgm:pt>
    <dgm:pt modelId="{996CD05B-0D45-4F74-9B85-B11291B99F32}" type="pres">
      <dgm:prSet presAssocID="{7E88A29A-6A2F-4B03-B538-78A84D5AF41C}" presName="rootComposite" presStyleCnt="0"/>
      <dgm:spPr/>
    </dgm:pt>
    <dgm:pt modelId="{5C66FCFB-F28E-46AD-A9F7-4688C29A1834}" type="pres">
      <dgm:prSet presAssocID="{7E88A29A-6A2F-4B03-B538-78A84D5AF41C}" presName="rootText" presStyleLbl="node2" presStyleIdx="2" presStyleCnt="3" custScaleX="173157" custScaleY="144130">
        <dgm:presLayoutVars>
          <dgm:chPref val="3"/>
        </dgm:presLayoutVars>
      </dgm:prSet>
      <dgm:spPr/>
    </dgm:pt>
    <dgm:pt modelId="{248F0F32-82C0-475C-BAA5-FDBE866DE107}" type="pres">
      <dgm:prSet presAssocID="{7E88A29A-6A2F-4B03-B538-78A84D5AF41C}" presName="rootConnector" presStyleLbl="node2" presStyleIdx="2" presStyleCnt="3"/>
      <dgm:spPr/>
    </dgm:pt>
    <dgm:pt modelId="{250BC67A-FCFE-4CB8-B498-BBE0946764B7}" type="pres">
      <dgm:prSet presAssocID="{7E88A29A-6A2F-4B03-B538-78A84D5AF41C}" presName="hierChild4" presStyleCnt="0"/>
      <dgm:spPr/>
    </dgm:pt>
    <dgm:pt modelId="{F6227924-41CE-462A-81D5-36012B1655CC}" type="pres">
      <dgm:prSet presAssocID="{7E88A29A-6A2F-4B03-B538-78A84D5AF41C}" presName="hierChild5" presStyleCnt="0"/>
      <dgm:spPr/>
    </dgm:pt>
    <dgm:pt modelId="{0C2669DE-CC09-4BAB-89DC-9EB31695D182}" type="pres">
      <dgm:prSet presAssocID="{29C2B52D-B3EC-4020-93A9-CBD6389D50DF}" presName="Name111" presStyleLbl="parChTrans1D3" presStyleIdx="6" presStyleCnt="10"/>
      <dgm:spPr/>
    </dgm:pt>
    <dgm:pt modelId="{885035A0-2F8D-40EF-8402-A9FCE6DA7D69}" type="pres">
      <dgm:prSet presAssocID="{09B2B33B-EBFA-49D0-BA7F-DD0656865817}" presName="hierRoot3" presStyleCnt="0">
        <dgm:presLayoutVars>
          <dgm:hierBranch val="init"/>
        </dgm:presLayoutVars>
      </dgm:prSet>
      <dgm:spPr/>
    </dgm:pt>
    <dgm:pt modelId="{38E397F7-A201-46BB-B3A0-032B4D37E6D6}" type="pres">
      <dgm:prSet presAssocID="{09B2B33B-EBFA-49D0-BA7F-DD0656865817}" presName="rootComposite3" presStyleCnt="0"/>
      <dgm:spPr/>
    </dgm:pt>
    <dgm:pt modelId="{90651191-9676-46F7-A01C-7E574CFECDD5}" type="pres">
      <dgm:prSet presAssocID="{09B2B33B-EBFA-49D0-BA7F-DD0656865817}" presName="rootText3" presStyleLbl="asst2" presStyleIdx="3" presStyleCnt="7" custScaleX="136055" custScaleY="136991">
        <dgm:presLayoutVars>
          <dgm:chPref val="3"/>
        </dgm:presLayoutVars>
      </dgm:prSet>
      <dgm:spPr/>
    </dgm:pt>
    <dgm:pt modelId="{4091320B-A5DF-4750-B550-3FAA6E349A91}" type="pres">
      <dgm:prSet presAssocID="{09B2B33B-EBFA-49D0-BA7F-DD0656865817}" presName="rootConnector3" presStyleLbl="asst2" presStyleIdx="3" presStyleCnt="7"/>
      <dgm:spPr/>
    </dgm:pt>
    <dgm:pt modelId="{D2C4C5A2-D387-42DD-8A6E-B1AE56312FDC}" type="pres">
      <dgm:prSet presAssocID="{09B2B33B-EBFA-49D0-BA7F-DD0656865817}" presName="hierChild6" presStyleCnt="0"/>
      <dgm:spPr/>
    </dgm:pt>
    <dgm:pt modelId="{A1E18BFE-8FC6-4033-8733-5C6CBA13B3CE}" type="pres">
      <dgm:prSet presAssocID="{09B2B33B-EBFA-49D0-BA7F-DD0656865817}" presName="hierChild7" presStyleCnt="0"/>
      <dgm:spPr/>
    </dgm:pt>
    <dgm:pt modelId="{F57B0676-4875-4A25-AA05-A98A3D570835}" type="pres">
      <dgm:prSet presAssocID="{1E3E5CDD-FCD6-4085-A4B5-FA5A5FC636AD}" presName="Name111" presStyleLbl="parChTrans1D3" presStyleIdx="7" presStyleCnt="10"/>
      <dgm:spPr/>
    </dgm:pt>
    <dgm:pt modelId="{82C8446D-3152-4055-9128-16FB2F867DB4}" type="pres">
      <dgm:prSet presAssocID="{E054AF76-527E-45A9-8E9C-56B1ADB3CFF4}" presName="hierRoot3" presStyleCnt="0">
        <dgm:presLayoutVars>
          <dgm:hierBranch val="init"/>
        </dgm:presLayoutVars>
      </dgm:prSet>
      <dgm:spPr/>
    </dgm:pt>
    <dgm:pt modelId="{6ADB30D4-362B-47F7-B180-D2428EEF0EA8}" type="pres">
      <dgm:prSet presAssocID="{E054AF76-527E-45A9-8E9C-56B1ADB3CFF4}" presName="rootComposite3" presStyleCnt="0"/>
      <dgm:spPr/>
    </dgm:pt>
    <dgm:pt modelId="{E005ABCF-3CD7-4391-BA33-87BC416126C9}" type="pres">
      <dgm:prSet presAssocID="{E054AF76-527E-45A9-8E9C-56B1ADB3CFF4}" presName="rootText3" presStyleLbl="asst2" presStyleIdx="4" presStyleCnt="7" custScaleX="136055" custScaleY="136991">
        <dgm:presLayoutVars>
          <dgm:chPref val="3"/>
        </dgm:presLayoutVars>
      </dgm:prSet>
      <dgm:spPr/>
    </dgm:pt>
    <dgm:pt modelId="{01267B0A-94D5-4F31-A750-197A8D239E35}" type="pres">
      <dgm:prSet presAssocID="{E054AF76-527E-45A9-8E9C-56B1ADB3CFF4}" presName="rootConnector3" presStyleLbl="asst2" presStyleIdx="4" presStyleCnt="7"/>
      <dgm:spPr/>
    </dgm:pt>
    <dgm:pt modelId="{0C28C054-0B0F-4B4A-88BE-503D2D936DB5}" type="pres">
      <dgm:prSet presAssocID="{E054AF76-527E-45A9-8E9C-56B1ADB3CFF4}" presName="hierChild6" presStyleCnt="0"/>
      <dgm:spPr/>
    </dgm:pt>
    <dgm:pt modelId="{A9661004-E969-4C21-B3AF-762D6DA54064}" type="pres">
      <dgm:prSet presAssocID="{E054AF76-527E-45A9-8E9C-56B1ADB3CFF4}" presName="hierChild7" presStyleCnt="0"/>
      <dgm:spPr/>
    </dgm:pt>
    <dgm:pt modelId="{75D41438-DE19-47B7-A2C3-4EECBF4B1CD8}" type="pres">
      <dgm:prSet presAssocID="{F0610AE4-6C72-48FC-84A4-19022E3C08B8}" presName="Name111" presStyleLbl="parChTrans1D3" presStyleIdx="8" presStyleCnt="10"/>
      <dgm:spPr/>
    </dgm:pt>
    <dgm:pt modelId="{6D2860FB-CECF-46F7-B7A1-D864739CA4C8}" type="pres">
      <dgm:prSet presAssocID="{19C35FDF-A23B-41B9-A674-70BD5AA85791}" presName="hierRoot3" presStyleCnt="0">
        <dgm:presLayoutVars>
          <dgm:hierBranch val="init"/>
        </dgm:presLayoutVars>
      </dgm:prSet>
      <dgm:spPr/>
    </dgm:pt>
    <dgm:pt modelId="{EF3708A0-37F4-4CF6-AD98-2D228470D5BC}" type="pres">
      <dgm:prSet presAssocID="{19C35FDF-A23B-41B9-A674-70BD5AA85791}" presName="rootComposite3" presStyleCnt="0"/>
      <dgm:spPr/>
    </dgm:pt>
    <dgm:pt modelId="{044603B2-BBCC-4272-8433-A581CDBCF09A}" type="pres">
      <dgm:prSet presAssocID="{19C35FDF-A23B-41B9-A674-70BD5AA85791}" presName="rootText3" presStyleLbl="asst2" presStyleIdx="5" presStyleCnt="7" custScaleX="136055" custScaleY="136991">
        <dgm:presLayoutVars>
          <dgm:chPref val="3"/>
        </dgm:presLayoutVars>
      </dgm:prSet>
      <dgm:spPr/>
    </dgm:pt>
    <dgm:pt modelId="{60617B28-FCCD-4B1F-9711-30BB3D0487A3}" type="pres">
      <dgm:prSet presAssocID="{19C35FDF-A23B-41B9-A674-70BD5AA85791}" presName="rootConnector3" presStyleLbl="asst2" presStyleIdx="5" presStyleCnt="7"/>
      <dgm:spPr/>
    </dgm:pt>
    <dgm:pt modelId="{FDEEC578-4869-4B91-850C-E187BC10A0D5}" type="pres">
      <dgm:prSet presAssocID="{19C35FDF-A23B-41B9-A674-70BD5AA85791}" presName="hierChild6" presStyleCnt="0"/>
      <dgm:spPr/>
    </dgm:pt>
    <dgm:pt modelId="{46599DF0-2485-41CE-B952-20D0BAD0ED91}" type="pres">
      <dgm:prSet presAssocID="{19C35FDF-A23B-41B9-A674-70BD5AA85791}" presName="hierChild7" presStyleCnt="0"/>
      <dgm:spPr/>
    </dgm:pt>
    <dgm:pt modelId="{80BC102D-A004-4925-8B00-121D80D78D88}" type="pres">
      <dgm:prSet presAssocID="{0C6AA1F7-E7A6-4576-8FE7-BB8F019EDF22}" presName="Name111" presStyleLbl="parChTrans1D3" presStyleIdx="9" presStyleCnt="10"/>
      <dgm:spPr/>
    </dgm:pt>
    <dgm:pt modelId="{A3C89C93-62AD-4750-A21A-EFA5029905D4}" type="pres">
      <dgm:prSet presAssocID="{F8C35AFB-B084-49C2-8DAE-9BED31905BA4}" presName="hierRoot3" presStyleCnt="0">
        <dgm:presLayoutVars>
          <dgm:hierBranch val="init"/>
        </dgm:presLayoutVars>
      </dgm:prSet>
      <dgm:spPr/>
    </dgm:pt>
    <dgm:pt modelId="{8D3E29BF-DA79-49F5-AF34-152E5A0E4783}" type="pres">
      <dgm:prSet presAssocID="{F8C35AFB-B084-49C2-8DAE-9BED31905BA4}" presName="rootComposite3" presStyleCnt="0"/>
      <dgm:spPr/>
    </dgm:pt>
    <dgm:pt modelId="{BB4E080B-0326-413A-9B3B-ADBD99A26FC1}" type="pres">
      <dgm:prSet presAssocID="{F8C35AFB-B084-49C2-8DAE-9BED31905BA4}" presName="rootText3" presStyleLbl="asst2" presStyleIdx="6" presStyleCnt="7" custScaleX="136055" custScaleY="136991">
        <dgm:presLayoutVars>
          <dgm:chPref val="3"/>
        </dgm:presLayoutVars>
      </dgm:prSet>
      <dgm:spPr/>
    </dgm:pt>
    <dgm:pt modelId="{85837068-F9F8-4CE5-9891-A154434F4016}" type="pres">
      <dgm:prSet presAssocID="{F8C35AFB-B084-49C2-8DAE-9BED31905BA4}" presName="rootConnector3" presStyleLbl="asst2" presStyleIdx="6" presStyleCnt="7"/>
      <dgm:spPr/>
    </dgm:pt>
    <dgm:pt modelId="{2C41AA54-1079-4C31-9410-FEB00D257A1B}" type="pres">
      <dgm:prSet presAssocID="{F8C35AFB-B084-49C2-8DAE-9BED31905BA4}" presName="hierChild6" presStyleCnt="0"/>
      <dgm:spPr/>
    </dgm:pt>
    <dgm:pt modelId="{A74972C8-0964-4632-893F-329FB0D1308C}" type="pres">
      <dgm:prSet presAssocID="{F8C35AFB-B084-49C2-8DAE-9BED31905BA4}" presName="hierChild7" presStyleCnt="0"/>
      <dgm:spPr/>
    </dgm:pt>
    <dgm:pt modelId="{C451B9C3-0256-4476-AD5B-C5B57895FB44}" type="pres">
      <dgm:prSet presAssocID="{E8B62FCE-B7B7-45D9-A7F3-8F491677FBD7}" presName="hierChild3" presStyleCnt="0"/>
      <dgm:spPr/>
    </dgm:pt>
    <dgm:pt modelId="{6088C55E-8E3E-439F-B612-806150AE4ED0}" type="pres">
      <dgm:prSet presAssocID="{4256786F-8512-4055-9729-E98126DFAC56}" presName="Name111" presStyleLbl="parChTrans1D2" presStyleIdx="3" presStyleCnt="4"/>
      <dgm:spPr/>
    </dgm:pt>
    <dgm:pt modelId="{5C50D414-C2AD-435B-B231-196F3A79C32B}" type="pres">
      <dgm:prSet presAssocID="{91562927-242A-4CFF-8CA2-08D5D4757C02}" presName="hierRoot3" presStyleCnt="0">
        <dgm:presLayoutVars>
          <dgm:hierBranch val="init"/>
        </dgm:presLayoutVars>
      </dgm:prSet>
      <dgm:spPr/>
    </dgm:pt>
    <dgm:pt modelId="{BAD02546-038D-4148-91C3-79A5EB9CACCD}" type="pres">
      <dgm:prSet presAssocID="{91562927-242A-4CFF-8CA2-08D5D4757C02}" presName="rootComposite3" presStyleCnt="0"/>
      <dgm:spPr/>
    </dgm:pt>
    <dgm:pt modelId="{63AC77F1-6F11-417C-B947-CABCE456D560}" type="pres">
      <dgm:prSet presAssocID="{91562927-242A-4CFF-8CA2-08D5D4757C02}" presName="rootText3" presStyleLbl="asst1" presStyleIdx="0" presStyleCnt="1" custScaleX="215869" custScaleY="97574" custLinFactNeighborY="-12621">
        <dgm:presLayoutVars>
          <dgm:chPref val="3"/>
        </dgm:presLayoutVars>
      </dgm:prSet>
      <dgm:spPr/>
    </dgm:pt>
    <dgm:pt modelId="{A63B01FA-96C2-4305-8336-481A7FB26BED}" type="pres">
      <dgm:prSet presAssocID="{91562927-242A-4CFF-8CA2-08D5D4757C02}" presName="rootConnector3" presStyleLbl="asst1" presStyleIdx="0" presStyleCnt="1"/>
      <dgm:spPr/>
    </dgm:pt>
    <dgm:pt modelId="{8ED944A7-E753-4AF3-AB0B-0E0B49DA9C28}" type="pres">
      <dgm:prSet presAssocID="{91562927-242A-4CFF-8CA2-08D5D4757C02}" presName="hierChild6" presStyleCnt="0"/>
      <dgm:spPr/>
    </dgm:pt>
    <dgm:pt modelId="{6E1B5DF1-CACF-448F-82EB-6DDB9E8048CC}" type="pres">
      <dgm:prSet presAssocID="{91562927-242A-4CFF-8CA2-08D5D4757C02}" presName="hierChild7" presStyleCnt="0"/>
      <dgm:spPr/>
    </dgm:pt>
  </dgm:ptLst>
  <dgm:cxnLst>
    <dgm:cxn modelId="{5EF91001-56E5-4A93-AD16-E65B1FCEE0E7}" type="presOf" srcId="{A7359680-3B0F-44A9-B3CC-DAF001A1C005}" destId="{F82AF96E-4CDB-4E56-AB47-764B7BCE3D32}" srcOrd="0" destOrd="0" presId="urn:microsoft.com/office/officeart/2005/8/layout/orgChart1"/>
    <dgm:cxn modelId="{682B1E05-B8CA-45E1-AE27-236CCCD41B75}" type="presOf" srcId="{6BA7FDEE-2077-43A5-8C78-15BD1ACA6C3B}" destId="{2654D7A1-9A69-433A-9DF6-20A2F6538A19}" srcOrd="0" destOrd="0" presId="urn:microsoft.com/office/officeart/2005/8/layout/orgChart1"/>
    <dgm:cxn modelId="{ADB29F05-216A-4D92-9558-AFA436E38F9D}" srcId="{6979967D-0E10-4392-AC81-1947B3EEE3C8}" destId="{FF2A3A00-5B73-4385-8C97-112966882B93}" srcOrd="2" destOrd="0" parTransId="{5E15ACB6-AB96-4DE4-AD4D-3BB0D17AF077}" sibTransId="{DE195DCD-1A14-449C-BF05-5BC44F9D24D3}"/>
    <dgm:cxn modelId="{E58F160B-78C1-41B5-BAB0-F3E98099428D}" type="presOf" srcId="{6FE5DE36-295D-4E00-AE28-7DF996D43F05}" destId="{70CC760D-B677-474C-B722-9F1A0F9A5D6A}" srcOrd="0" destOrd="0" presId="urn:microsoft.com/office/officeart/2005/8/layout/orgChart1"/>
    <dgm:cxn modelId="{CC647810-2312-4993-9BD8-15BE68C4E78B}" type="presOf" srcId="{F8C35AFB-B084-49C2-8DAE-9BED31905BA4}" destId="{85837068-F9F8-4CE5-9891-A154434F4016}" srcOrd="1" destOrd="0" presId="urn:microsoft.com/office/officeart/2005/8/layout/orgChart1"/>
    <dgm:cxn modelId="{6C89DE11-1C6B-450F-8431-DAE2BE65C139}" type="presOf" srcId="{E41811A7-51F8-419F-9A81-1E150823CE8A}" destId="{33B5B265-F8F5-46B0-9CDE-D0C9DE777341}" srcOrd="0" destOrd="0" presId="urn:microsoft.com/office/officeart/2005/8/layout/orgChart1"/>
    <dgm:cxn modelId="{A7E03B13-DFB1-45BB-AD61-89E80A323A23}" type="presOf" srcId="{FA73866B-248B-4178-9EF2-EB9333199DF8}" destId="{3484694F-66CB-4745-97E3-8B62BC3DE61F}" srcOrd="1" destOrd="0" presId="urn:microsoft.com/office/officeart/2005/8/layout/orgChart1"/>
    <dgm:cxn modelId="{D727E41B-BA95-4CA1-996C-58A174AB31B0}" type="presOf" srcId="{04F7C0D2-F294-412C-BD3C-EC3521E750D2}" destId="{3DE12780-A90D-4D5B-A6BA-B1379A999143}" srcOrd="1" destOrd="0" presId="urn:microsoft.com/office/officeart/2005/8/layout/orgChart1"/>
    <dgm:cxn modelId="{FF6AD327-693B-48F1-B4F5-E0138BE20140}" srcId="{6979967D-0E10-4392-AC81-1947B3EEE3C8}" destId="{89CC6FFE-114B-489B-8D71-FDB34FC70A5E}" srcOrd="0" destOrd="0" parTransId="{F1CB9243-B611-481B-957D-0EAB50C8D785}" sibTransId="{DD04DA65-FE22-4594-BB28-F322D18F0C14}"/>
    <dgm:cxn modelId="{8A035C2F-1ED2-4454-8731-27C5A8037AF5}" type="presOf" srcId="{E8B62FCE-B7B7-45D9-A7F3-8F491677FBD7}" destId="{63DDBBD1-7113-49DD-A141-9E327798D3B0}" srcOrd="1" destOrd="0" presId="urn:microsoft.com/office/officeart/2005/8/layout/orgChart1"/>
    <dgm:cxn modelId="{E8A27930-9091-494C-B6BA-01A9EFDE1681}" type="presOf" srcId="{19C35FDF-A23B-41B9-A674-70BD5AA85791}" destId="{60617B28-FCCD-4B1F-9711-30BB3D0487A3}" srcOrd="1" destOrd="0" presId="urn:microsoft.com/office/officeart/2005/8/layout/orgChart1"/>
    <dgm:cxn modelId="{B4048333-632E-45EE-A84D-FD6624802C77}" type="presOf" srcId="{09B2B33B-EBFA-49D0-BA7F-DD0656865817}" destId="{4091320B-A5DF-4750-B550-3FAA6E349A91}" srcOrd="1" destOrd="0" presId="urn:microsoft.com/office/officeart/2005/8/layout/orgChart1"/>
    <dgm:cxn modelId="{1DF7A933-5DB9-4E99-8145-7207E1B62B7E}" srcId="{7E88A29A-6A2F-4B03-B538-78A84D5AF41C}" destId="{09B2B33B-EBFA-49D0-BA7F-DD0656865817}" srcOrd="0" destOrd="0" parTransId="{29C2B52D-B3EC-4020-93A9-CBD6389D50DF}" sibTransId="{4F568FC0-A55F-42D2-89E2-B1DA1D38FC8B}"/>
    <dgm:cxn modelId="{916C6F37-8E40-4B7A-85B5-F91A21A189B8}" type="presOf" srcId="{E054AF76-527E-45A9-8E9C-56B1ADB3CFF4}" destId="{01267B0A-94D5-4F31-A750-197A8D239E35}" srcOrd="1" destOrd="0" presId="urn:microsoft.com/office/officeart/2005/8/layout/orgChart1"/>
    <dgm:cxn modelId="{E60F6D40-D3C0-415A-93B0-F98C2366B51A}" srcId="{6979967D-0E10-4392-AC81-1947B3EEE3C8}" destId="{6FE5DE36-295D-4E00-AE28-7DF996D43F05}" srcOrd="1" destOrd="0" parTransId="{6BA7FDEE-2077-43A5-8C78-15BD1ACA6C3B}" sibTransId="{DE84D168-8B2D-4764-9949-DDB5F6CCC092}"/>
    <dgm:cxn modelId="{6AB68660-8598-4F9A-9C75-05A8B033B7E9}" type="presOf" srcId="{7E88A29A-6A2F-4B03-B538-78A84D5AF41C}" destId="{5C66FCFB-F28E-46AD-A9F7-4688C29A1834}" srcOrd="0" destOrd="0" presId="urn:microsoft.com/office/officeart/2005/8/layout/orgChart1"/>
    <dgm:cxn modelId="{004E1963-6A65-4CB1-B170-63E311CF88A2}" type="presOf" srcId="{6979967D-0E10-4392-AC81-1947B3EEE3C8}" destId="{94441BD4-9191-4415-8CE9-D15193DD1DDC}" srcOrd="0" destOrd="0" presId="urn:microsoft.com/office/officeart/2005/8/layout/orgChart1"/>
    <dgm:cxn modelId="{9B147665-EDEF-4F14-90A7-537EFE4FF93E}" type="presOf" srcId="{19C35FDF-A23B-41B9-A674-70BD5AA85791}" destId="{044603B2-BBCC-4272-8433-A581CDBCF09A}" srcOrd="0" destOrd="0" presId="urn:microsoft.com/office/officeart/2005/8/layout/orgChart1"/>
    <dgm:cxn modelId="{647D7266-6698-4637-902F-9EB5559BB18D}" type="presOf" srcId="{89CC6FFE-114B-489B-8D71-FDB34FC70A5E}" destId="{01FA576D-D338-4353-A24D-A44BC2411ADE}" srcOrd="0" destOrd="0" presId="urn:microsoft.com/office/officeart/2005/8/layout/orgChart1"/>
    <dgm:cxn modelId="{D03F544B-E066-4705-B11F-C25679D60FE7}" type="presOf" srcId="{0C6AA1F7-E7A6-4576-8FE7-BB8F019EDF22}" destId="{80BC102D-A004-4925-8B00-121D80D78D88}" srcOrd="0" destOrd="0" presId="urn:microsoft.com/office/officeart/2005/8/layout/orgChart1"/>
    <dgm:cxn modelId="{CB59754E-4FCB-4CF5-A128-C0783B8B30B3}" srcId="{7E88A29A-6A2F-4B03-B538-78A84D5AF41C}" destId="{F8C35AFB-B084-49C2-8DAE-9BED31905BA4}" srcOrd="3" destOrd="0" parTransId="{0C6AA1F7-E7A6-4576-8FE7-BB8F019EDF22}" sibTransId="{AE759321-79F0-4FD2-921E-8A05F8B21CEC}"/>
    <dgm:cxn modelId="{E263836F-EF89-4610-A821-D362082F5840}" type="presOf" srcId="{04F7C0D2-F294-412C-BD3C-EC3521E750D2}" destId="{FB27C965-C952-47AE-ABB4-F00D171E904C}" srcOrd="0" destOrd="0" presId="urn:microsoft.com/office/officeart/2005/8/layout/orgChart1"/>
    <dgm:cxn modelId="{5D837E51-9056-4CE6-B36E-ADD4FAEE8E62}" type="presOf" srcId="{ED905CFC-3ECB-4DD9-BFE7-1E0405731AC1}" destId="{A87A3B8A-825D-4EFE-B386-E19F1BE38E20}" srcOrd="0" destOrd="0" presId="urn:microsoft.com/office/officeart/2005/8/layout/orgChart1"/>
    <dgm:cxn modelId="{D0140358-B6EA-4CB3-8C3C-3C90AA79CFBB}" type="presOf" srcId="{7B3D7FCE-F448-4CDE-97FF-B1C88B95F9C0}" destId="{FE99B16D-921D-4FF7-9B8D-F92ACC33CBE8}" srcOrd="1" destOrd="0" presId="urn:microsoft.com/office/officeart/2005/8/layout/orgChart1"/>
    <dgm:cxn modelId="{2B3C6984-E033-4EDF-AF28-EF21211380CB}" type="presOf" srcId="{4256786F-8512-4055-9729-E98126DFAC56}" destId="{6088C55E-8E3E-439F-B612-806150AE4ED0}" srcOrd="0" destOrd="0" presId="urn:microsoft.com/office/officeart/2005/8/layout/orgChart1"/>
    <dgm:cxn modelId="{0F34D186-39DD-4C6F-A78C-CE3613F5952F}" type="presOf" srcId="{F1CB9243-B611-481B-957D-0EAB50C8D785}" destId="{4A25711C-0EA3-4829-AF94-C4720BBFC65B}" srcOrd="0" destOrd="0" presId="urn:microsoft.com/office/officeart/2005/8/layout/orgChart1"/>
    <dgm:cxn modelId="{AD7A5A87-0C1C-47D6-AD1B-82EAD0531EC5}" srcId="{FA73866B-248B-4178-9EF2-EB9333199DF8}" destId="{89BA1F9B-B3BE-46A5-8C6D-D510F7483C71}" srcOrd="2" destOrd="0" parTransId="{ED905CFC-3ECB-4DD9-BFE7-1E0405731AC1}" sibTransId="{1DDD1BAA-0DDE-456A-A594-B43A0C514572}"/>
    <dgm:cxn modelId="{FDE94D8A-1CE4-45B2-AB87-14BDE953E161}" type="presOf" srcId="{89CC6FFE-114B-489B-8D71-FDB34FC70A5E}" destId="{74AEEFE9-C510-4EC0-9083-2A93685BE66D}" srcOrd="1" destOrd="0" presId="urn:microsoft.com/office/officeart/2005/8/layout/orgChart1"/>
    <dgm:cxn modelId="{C946F895-926B-40BA-8548-6908CDE3FC86}" type="presOf" srcId="{6979967D-0E10-4392-AC81-1947B3EEE3C8}" destId="{48DF206E-24F0-492C-A19B-5A8AE82EBD7A}" srcOrd="1" destOrd="0" presId="urn:microsoft.com/office/officeart/2005/8/layout/orgChart1"/>
    <dgm:cxn modelId="{418E4297-1E75-49B8-A0BC-C620A0764FAC}" type="presOf" srcId="{FF2A3A00-5B73-4385-8C97-112966882B93}" destId="{6134D381-DC46-4FCC-993C-68F4B2F323DD}" srcOrd="1" destOrd="0" presId="urn:microsoft.com/office/officeart/2005/8/layout/orgChart1"/>
    <dgm:cxn modelId="{BA495F9B-DFE7-4C02-A2C3-7C6A650FDB72}" type="presOf" srcId="{FA73866B-248B-4178-9EF2-EB9333199DF8}" destId="{0F0C093A-74F3-433F-95C7-977B09D22E3B}" srcOrd="0" destOrd="0" presId="urn:microsoft.com/office/officeart/2005/8/layout/orgChart1"/>
    <dgm:cxn modelId="{88CE03A0-7054-43DF-BE25-3DD361131D97}" type="presOf" srcId="{1E3E5CDD-FCD6-4085-A4B5-FA5A5FC636AD}" destId="{F57B0676-4875-4A25-AA05-A98A3D570835}" srcOrd="0" destOrd="0" presId="urn:microsoft.com/office/officeart/2005/8/layout/orgChart1"/>
    <dgm:cxn modelId="{4C986FA5-DCAF-4745-8E5D-ABC389211596}" type="presOf" srcId="{5E15ACB6-AB96-4DE4-AD4D-3BB0D17AF077}" destId="{96EF144E-DB8C-4BD4-BE5D-031E096060F4}" srcOrd="0" destOrd="0" presId="urn:microsoft.com/office/officeart/2005/8/layout/orgChart1"/>
    <dgm:cxn modelId="{C83A8AA5-21FF-4435-92DE-84FFD1E82118}" srcId="{FA73866B-248B-4178-9EF2-EB9333199DF8}" destId="{04F7C0D2-F294-412C-BD3C-EC3521E750D2}" srcOrd="0" destOrd="0" parTransId="{6697D884-2EB3-4B35-AC38-0BFE66F3359C}" sibTransId="{83B62E6F-5CF1-4CFA-87CB-3DA8EC118EB7}"/>
    <dgm:cxn modelId="{28F6A4A7-C939-4E66-AD04-6C600768A946}" srcId="{7E88A29A-6A2F-4B03-B538-78A84D5AF41C}" destId="{E054AF76-527E-45A9-8E9C-56B1ADB3CFF4}" srcOrd="1" destOrd="0" parTransId="{1E3E5CDD-FCD6-4085-A4B5-FA5A5FC636AD}" sibTransId="{64DF887A-B2A7-4652-BF0C-2FEF303861CE}"/>
    <dgm:cxn modelId="{5BB444B1-9039-45C3-9595-EA34605E75E8}" type="presOf" srcId="{6697D884-2EB3-4B35-AC38-0BFE66F3359C}" destId="{E2F884B4-02B8-471E-A6EB-1EC3C5D75DBD}" srcOrd="0" destOrd="0" presId="urn:microsoft.com/office/officeart/2005/8/layout/orgChart1"/>
    <dgm:cxn modelId="{369EB6B2-86CC-44F2-935C-788100194F34}" type="presOf" srcId="{FF2A3A00-5B73-4385-8C97-112966882B93}" destId="{49F3523B-BBA3-42CC-AA0B-87EEC41DFAAB}" srcOrd="0" destOrd="0" presId="urn:microsoft.com/office/officeart/2005/8/layout/orgChart1"/>
    <dgm:cxn modelId="{12F3F9B5-1C62-4A2C-BED7-52C9454C556F}" type="presOf" srcId="{F0610AE4-6C72-48FC-84A4-19022E3C08B8}" destId="{75D41438-DE19-47B7-A2C3-4EECBF4B1CD8}" srcOrd="0" destOrd="0" presId="urn:microsoft.com/office/officeart/2005/8/layout/orgChart1"/>
    <dgm:cxn modelId="{0BC6ECB6-E20B-4512-9B31-A35B37757197}" type="presOf" srcId="{E054AF76-527E-45A9-8E9C-56B1ADB3CFF4}" destId="{E005ABCF-3CD7-4391-BA33-87BC416126C9}" srcOrd="0" destOrd="0" presId="urn:microsoft.com/office/officeart/2005/8/layout/orgChart1"/>
    <dgm:cxn modelId="{DB6DFCB8-2F47-4E32-8AD8-64C18A5643A9}" type="presOf" srcId="{FD75D7B9-6F49-42C0-B058-0FC808501572}" destId="{9411EEFA-7101-4909-A243-BA5A630E89BD}" srcOrd="0" destOrd="0" presId="urn:microsoft.com/office/officeart/2005/8/layout/orgChart1"/>
    <dgm:cxn modelId="{301428BA-4414-433D-8E9E-6BFD4C33692C}" type="presOf" srcId="{F8C35AFB-B084-49C2-8DAE-9BED31905BA4}" destId="{BB4E080B-0326-413A-9B3B-ADBD99A26FC1}" srcOrd="0" destOrd="0" presId="urn:microsoft.com/office/officeart/2005/8/layout/orgChart1"/>
    <dgm:cxn modelId="{474756BD-1B5A-40DD-A5FD-877740647D80}" srcId="{FA73866B-248B-4178-9EF2-EB9333199DF8}" destId="{7B3D7FCE-F448-4CDE-97FF-B1C88B95F9C0}" srcOrd="1" destOrd="0" parTransId="{E41811A7-51F8-419F-9A81-1E150823CE8A}" sibTransId="{B9B15A4F-05B6-4592-93A9-252992C71622}"/>
    <dgm:cxn modelId="{5BFAE3BF-675D-48B3-B55E-253F0A6D738F}" type="presOf" srcId="{E8B62FCE-B7B7-45D9-A7F3-8F491677FBD7}" destId="{20EAB7F1-D0A6-48AE-BDE8-87B5A88EAAD5}" srcOrd="0" destOrd="0" presId="urn:microsoft.com/office/officeart/2005/8/layout/orgChart1"/>
    <dgm:cxn modelId="{0BD5C9C1-0CC9-4DBD-9B87-B7F1B06901E6}" srcId="{E8B62FCE-B7B7-45D9-A7F3-8F491677FBD7}" destId="{91562927-242A-4CFF-8CA2-08D5D4757C02}" srcOrd="0" destOrd="0" parTransId="{4256786F-8512-4055-9729-E98126DFAC56}" sibTransId="{9F0ECFF4-0EF6-4C2C-BCF8-5B1E99824BBF}"/>
    <dgm:cxn modelId="{07268FC6-33FB-4A2C-9D87-9B0173288D3C}" type="presOf" srcId="{7B3D7FCE-F448-4CDE-97FF-B1C88B95F9C0}" destId="{5E591AE3-7B30-40B0-9BAB-CF6FA314215B}" srcOrd="0" destOrd="0" presId="urn:microsoft.com/office/officeart/2005/8/layout/orgChart1"/>
    <dgm:cxn modelId="{6298DDCB-6266-4296-AD75-CB92F80DDC93}" srcId="{5FA345BA-A1CD-49C2-A241-6392564D8CFE}" destId="{E8B62FCE-B7B7-45D9-A7F3-8F491677FBD7}" srcOrd="0" destOrd="0" parTransId="{41A58162-2437-496F-BEEC-0CC96802BA45}" sibTransId="{5AF2CB4D-CCF7-4E31-B2ED-65F79CA84FE1}"/>
    <dgm:cxn modelId="{C7289DCD-42F2-4635-B3F8-EDC5C04C75EF}" type="presOf" srcId="{5FA345BA-A1CD-49C2-A241-6392564D8CFE}" destId="{7B01310A-3C65-4DF2-89BE-5DADE97C0212}" srcOrd="0" destOrd="0" presId="urn:microsoft.com/office/officeart/2005/8/layout/orgChart1"/>
    <dgm:cxn modelId="{BA0F18CE-D1E7-42E5-9747-502D0B648180}" type="presOf" srcId="{89BA1F9B-B3BE-46A5-8C6D-D510F7483C71}" destId="{B6643248-732D-4C70-A793-653FDE3F538D}" srcOrd="1" destOrd="0" presId="urn:microsoft.com/office/officeart/2005/8/layout/orgChart1"/>
    <dgm:cxn modelId="{C2DC05D3-8ECF-4B32-BD1F-E658273026C8}" type="presOf" srcId="{89BA1F9B-B3BE-46A5-8C6D-D510F7483C71}" destId="{6ECB6C0B-5861-4364-9875-DC3C5B2BE364}" srcOrd="0" destOrd="0" presId="urn:microsoft.com/office/officeart/2005/8/layout/orgChart1"/>
    <dgm:cxn modelId="{4BF82ADA-1ABF-4EFB-9FF0-B15E12EC39B9}" srcId="{E8B62FCE-B7B7-45D9-A7F3-8F491677FBD7}" destId="{FA73866B-248B-4178-9EF2-EB9333199DF8}" srcOrd="1" destOrd="0" parTransId="{A7359680-3B0F-44A9-B3CC-DAF001A1C005}" sibTransId="{CF83B75C-51C3-4BC0-B830-35FADA5A5382}"/>
    <dgm:cxn modelId="{273482DA-C028-48E1-85FA-2EACC145D0DA}" srcId="{E8B62FCE-B7B7-45D9-A7F3-8F491677FBD7}" destId="{6979967D-0E10-4392-AC81-1947B3EEE3C8}" srcOrd="2" destOrd="0" parTransId="{FD75D7B9-6F49-42C0-B058-0FC808501572}" sibTransId="{38AF0468-7775-4925-B1B0-87C6CFFBA96C}"/>
    <dgm:cxn modelId="{445309E8-FF15-4E13-A51D-D1AA82C86E85}" type="presOf" srcId="{09B2B33B-EBFA-49D0-BA7F-DD0656865817}" destId="{90651191-9676-46F7-A01C-7E574CFECDD5}" srcOrd="0" destOrd="0" presId="urn:microsoft.com/office/officeart/2005/8/layout/orgChart1"/>
    <dgm:cxn modelId="{E8F6BCE8-7757-411A-8438-6192EFBBAFA5}" srcId="{E8B62FCE-B7B7-45D9-A7F3-8F491677FBD7}" destId="{7E88A29A-6A2F-4B03-B538-78A84D5AF41C}" srcOrd="3" destOrd="0" parTransId="{72E5951F-A52E-4AE5-A063-FCA99F3DA1BE}" sibTransId="{5FE1B0CF-0D81-4D4D-9544-4A55CAF9A97A}"/>
    <dgm:cxn modelId="{859BE8EA-E911-4E21-9B7D-3C16B18556A1}" type="presOf" srcId="{29C2B52D-B3EC-4020-93A9-CBD6389D50DF}" destId="{0C2669DE-CC09-4BAB-89DC-9EB31695D182}" srcOrd="0" destOrd="0" presId="urn:microsoft.com/office/officeart/2005/8/layout/orgChart1"/>
    <dgm:cxn modelId="{DB65F4EA-C1CC-44D0-9F6A-89218AE96CEB}" type="presOf" srcId="{72E5951F-A52E-4AE5-A063-FCA99F3DA1BE}" destId="{F4893DFF-8A86-4344-BFA7-45CFE6DA539F}" srcOrd="0" destOrd="0" presId="urn:microsoft.com/office/officeart/2005/8/layout/orgChart1"/>
    <dgm:cxn modelId="{C0D027EB-ACE6-4B21-B4D6-AEE266055261}" srcId="{7E88A29A-6A2F-4B03-B538-78A84D5AF41C}" destId="{19C35FDF-A23B-41B9-A674-70BD5AA85791}" srcOrd="2" destOrd="0" parTransId="{F0610AE4-6C72-48FC-84A4-19022E3C08B8}" sibTransId="{822D0917-4FDF-4A4F-800A-96A735DBAC39}"/>
    <dgm:cxn modelId="{094F51EF-3890-46E5-898E-FDBC1885498D}" type="presOf" srcId="{91562927-242A-4CFF-8CA2-08D5D4757C02}" destId="{63AC77F1-6F11-417C-B947-CABCE456D560}" srcOrd="0" destOrd="0" presId="urn:microsoft.com/office/officeart/2005/8/layout/orgChart1"/>
    <dgm:cxn modelId="{00CB71F0-1066-42D8-AAD0-8A5ABD662BC9}" type="presOf" srcId="{7E88A29A-6A2F-4B03-B538-78A84D5AF41C}" destId="{248F0F32-82C0-475C-BAA5-FDBE866DE107}" srcOrd="1" destOrd="0" presId="urn:microsoft.com/office/officeart/2005/8/layout/orgChart1"/>
    <dgm:cxn modelId="{72B6AAF0-9504-453E-A716-BEB74EFCB510}" type="presOf" srcId="{91562927-242A-4CFF-8CA2-08D5D4757C02}" destId="{A63B01FA-96C2-4305-8336-481A7FB26BED}" srcOrd="1" destOrd="0" presId="urn:microsoft.com/office/officeart/2005/8/layout/orgChart1"/>
    <dgm:cxn modelId="{3596BEF4-1807-4D1B-90A2-216D8CB02A81}" type="presOf" srcId="{6FE5DE36-295D-4E00-AE28-7DF996D43F05}" destId="{835D2540-F3BF-421C-9127-4F7C75006520}" srcOrd="1" destOrd="0" presId="urn:microsoft.com/office/officeart/2005/8/layout/orgChart1"/>
    <dgm:cxn modelId="{50DD3B8D-6380-4950-9A14-9E6C6D68AF44}" type="presParOf" srcId="{7B01310A-3C65-4DF2-89BE-5DADE97C0212}" destId="{EC3D10F6-9B90-49AC-886D-846FEF8F1B0B}" srcOrd="0" destOrd="0" presId="urn:microsoft.com/office/officeart/2005/8/layout/orgChart1"/>
    <dgm:cxn modelId="{8E36E51F-0A2E-44A3-B205-5CB6F3C794EF}" type="presParOf" srcId="{EC3D10F6-9B90-49AC-886D-846FEF8F1B0B}" destId="{3C05ECB4-F88C-4A8A-A184-97381D8CE073}" srcOrd="0" destOrd="0" presId="urn:microsoft.com/office/officeart/2005/8/layout/orgChart1"/>
    <dgm:cxn modelId="{49C8BCC5-47C0-422B-AD11-9C46D7973ED9}" type="presParOf" srcId="{3C05ECB4-F88C-4A8A-A184-97381D8CE073}" destId="{20EAB7F1-D0A6-48AE-BDE8-87B5A88EAAD5}" srcOrd="0" destOrd="0" presId="urn:microsoft.com/office/officeart/2005/8/layout/orgChart1"/>
    <dgm:cxn modelId="{020E3A79-AC6F-45A4-8CF5-25A5F5D7C8DD}" type="presParOf" srcId="{3C05ECB4-F88C-4A8A-A184-97381D8CE073}" destId="{63DDBBD1-7113-49DD-A141-9E327798D3B0}" srcOrd="1" destOrd="0" presId="urn:microsoft.com/office/officeart/2005/8/layout/orgChart1"/>
    <dgm:cxn modelId="{9E45C42E-C2D4-4FE0-BC7A-F689AC11C9F5}" type="presParOf" srcId="{EC3D10F6-9B90-49AC-886D-846FEF8F1B0B}" destId="{E55B43FD-2E27-47A9-B369-5E38A171285B}" srcOrd="1" destOrd="0" presId="urn:microsoft.com/office/officeart/2005/8/layout/orgChart1"/>
    <dgm:cxn modelId="{2C4D2EBF-403D-4D29-946D-D3DB56B620C6}" type="presParOf" srcId="{E55B43FD-2E27-47A9-B369-5E38A171285B}" destId="{F82AF96E-4CDB-4E56-AB47-764B7BCE3D32}" srcOrd="0" destOrd="0" presId="urn:microsoft.com/office/officeart/2005/8/layout/orgChart1"/>
    <dgm:cxn modelId="{C54DA7B8-D24B-42AF-9C19-784FC5F9B6B0}" type="presParOf" srcId="{E55B43FD-2E27-47A9-B369-5E38A171285B}" destId="{3D0145D1-E594-45AE-89BD-C1DA00C7CAC2}" srcOrd="1" destOrd="0" presId="urn:microsoft.com/office/officeart/2005/8/layout/orgChart1"/>
    <dgm:cxn modelId="{972A2428-4854-4524-98E8-C11F3740E03C}" type="presParOf" srcId="{3D0145D1-E594-45AE-89BD-C1DA00C7CAC2}" destId="{133571CD-1CE4-456C-8498-81EB87D4CF98}" srcOrd="0" destOrd="0" presId="urn:microsoft.com/office/officeart/2005/8/layout/orgChart1"/>
    <dgm:cxn modelId="{A2092B2E-520C-4C15-AAAD-443EF496C7DA}" type="presParOf" srcId="{133571CD-1CE4-456C-8498-81EB87D4CF98}" destId="{0F0C093A-74F3-433F-95C7-977B09D22E3B}" srcOrd="0" destOrd="0" presId="urn:microsoft.com/office/officeart/2005/8/layout/orgChart1"/>
    <dgm:cxn modelId="{5000D0AF-6F39-4BB0-BE0C-AAC04A2825E3}" type="presParOf" srcId="{133571CD-1CE4-456C-8498-81EB87D4CF98}" destId="{3484694F-66CB-4745-97E3-8B62BC3DE61F}" srcOrd="1" destOrd="0" presId="urn:microsoft.com/office/officeart/2005/8/layout/orgChart1"/>
    <dgm:cxn modelId="{4891DA9D-A2B8-4026-8E4E-A19D41B949C4}" type="presParOf" srcId="{3D0145D1-E594-45AE-89BD-C1DA00C7CAC2}" destId="{977FBDD7-6461-49F3-910D-11A53B0D9F29}" srcOrd="1" destOrd="0" presId="urn:microsoft.com/office/officeart/2005/8/layout/orgChart1"/>
    <dgm:cxn modelId="{0F2FA137-7856-4EFA-A217-EB63AC3E24C7}" type="presParOf" srcId="{3D0145D1-E594-45AE-89BD-C1DA00C7CAC2}" destId="{6DE9F74A-3F72-4F85-94C3-92EFE7AB6158}" srcOrd="2" destOrd="0" presId="urn:microsoft.com/office/officeart/2005/8/layout/orgChart1"/>
    <dgm:cxn modelId="{674C8011-AAC7-4BB2-A335-6E7483F87295}" type="presParOf" srcId="{6DE9F74A-3F72-4F85-94C3-92EFE7AB6158}" destId="{E2F884B4-02B8-471E-A6EB-1EC3C5D75DBD}" srcOrd="0" destOrd="0" presId="urn:microsoft.com/office/officeart/2005/8/layout/orgChart1"/>
    <dgm:cxn modelId="{8C2CB703-0B2B-4C43-BF23-586420E5798E}" type="presParOf" srcId="{6DE9F74A-3F72-4F85-94C3-92EFE7AB6158}" destId="{80AAAFBD-93DC-438B-A093-BFB3370F1929}" srcOrd="1" destOrd="0" presId="urn:microsoft.com/office/officeart/2005/8/layout/orgChart1"/>
    <dgm:cxn modelId="{679BD33A-D9F8-4250-92B6-3AEDCABF06C9}" type="presParOf" srcId="{80AAAFBD-93DC-438B-A093-BFB3370F1929}" destId="{63D05DE8-F240-4365-B637-7C183C78EB89}" srcOrd="0" destOrd="0" presId="urn:microsoft.com/office/officeart/2005/8/layout/orgChart1"/>
    <dgm:cxn modelId="{41AD7E46-50EF-4C69-B7FD-8204CBD0E149}" type="presParOf" srcId="{63D05DE8-F240-4365-B637-7C183C78EB89}" destId="{FB27C965-C952-47AE-ABB4-F00D171E904C}" srcOrd="0" destOrd="0" presId="urn:microsoft.com/office/officeart/2005/8/layout/orgChart1"/>
    <dgm:cxn modelId="{C247B3E1-2511-481A-A070-5B0E18B348D8}" type="presParOf" srcId="{63D05DE8-F240-4365-B637-7C183C78EB89}" destId="{3DE12780-A90D-4D5B-A6BA-B1379A999143}" srcOrd="1" destOrd="0" presId="urn:microsoft.com/office/officeart/2005/8/layout/orgChart1"/>
    <dgm:cxn modelId="{5CF15910-F1F2-4F50-929B-18CCE03D91E7}" type="presParOf" srcId="{80AAAFBD-93DC-438B-A093-BFB3370F1929}" destId="{9131E4F4-F351-4DBA-AC78-E79485572059}" srcOrd="1" destOrd="0" presId="urn:microsoft.com/office/officeart/2005/8/layout/orgChart1"/>
    <dgm:cxn modelId="{202F3DCD-60DA-46A9-8890-840094BDBD75}" type="presParOf" srcId="{80AAAFBD-93DC-438B-A093-BFB3370F1929}" destId="{7B2BB836-44A7-44E1-A4DC-1BC65EE4A054}" srcOrd="2" destOrd="0" presId="urn:microsoft.com/office/officeart/2005/8/layout/orgChart1"/>
    <dgm:cxn modelId="{BEA89920-EF3C-4D63-9DB9-67004DCADEBB}" type="presParOf" srcId="{6DE9F74A-3F72-4F85-94C3-92EFE7AB6158}" destId="{33B5B265-F8F5-46B0-9CDE-D0C9DE777341}" srcOrd="2" destOrd="0" presId="urn:microsoft.com/office/officeart/2005/8/layout/orgChart1"/>
    <dgm:cxn modelId="{DCC0951D-CD5E-4844-89C7-62B76D31D0FE}" type="presParOf" srcId="{6DE9F74A-3F72-4F85-94C3-92EFE7AB6158}" destId="{FC012149-1D46-4352-882C-BC9AE227C4D4}" srcOrd="3" destOrd="0" presId="urn:microsoft.com/office/officeart/2005/8/layout/orgChart1"/>
    <dgm:cxn modelId="{54600147-B0B4-4FC9-A663-BA5DA8DDC445}" type="presParOf" srcId="{FC012149-1D46-4352-882C-BC9AE227C4D4}" destId="{600DCACB-0D8E-42C4-B8BE-016C06CD66EB}" srcOrd="0" destOrd="0" presId="urn:microsoft.com/office/officeart/2005/8/layout/orgChart1"/>
    <dgm:cxn modelId="{66B42CC4-531D-43D7-BEA3-D2E8196E40DA}" type="presParOf" srcId="{600DCACB-0D8E-42C4-B8BE-016C06CD66EB}" destId="{5E591AE3-7B30-40B0-9BAB-CF6FA314215B}" srcOrd="0" destOrd="0" presId="urn:microsoft.com/office/officeart/2005/8/layout/orgChart1"/>
    <dgm:cxn modelId="{94FFCCDC-FBFB-4CD8-80C6-2124CB421B56}" type="presParOf" srcId="{600DCACB-0D8E-42C4-B8BE-016C06CD66EB}" destId="{FE99B16D-921D-4FF7-9B8D-F92ACC33CBE8}" srcOrd="1" destOrd="0" presId="urn:microsoft.com/office/officeart/2005/8/layout/orgChart1"/>
    <dgm:cxn modelId="{CC5528B2-A13C-4867-A697-99DE9A8C1992}" type="presParOf" srcId="{FC012149-1D46-4352-882C-BC9AE227C4D4}" destId="{98B68EB2-02EA-4346-9766-735F2687FF1D}" srcOrd="1" destOrd="0" presId="urn:microsoft.com/office/officeart/2005/8/layout/orgChart1"/>
    <dgm:cxn modelId="{5F6AD50B-D4AC-418E-8D86-98FE1B922A37}" type="presParOf" srcId="{FC012149-1D46-4352-882C-BC9AE227C4D4}" destId="{4C2514AD-77CB-426C-B049-D216D05127A5}" srcOrd="2" destOrd="0" presId="urn:microsoft.com/office/officeart/2005/8/layout/orgChart1"/>
    <dgm:cxn modelId="{0B3153E0-C74F-4D2D-A30F-FEC1B742350F}" type="presParOf" srcId="{6DE9F74A-3F72-4F85-94C3-92EFE7AB6158}" destId="{A87A3B8A-825D-4EFE-B386-E19F1BE38E20}" srcOrd="4" destOrd="0" presId="urn:microsoft.com/office/officeart/2005/8/layout/orgChart1"/>
    <dgm:cxn modelId="{F32C1F6A-7310-4634-89BA-AC975EF1E78D}" type="presParOf" srcId="{6DE9F74A-3F72-4F85-94C3-92EFE7AB6158}" destId="{90F7269B-1D61-4121-A606-7C2701B3FF42}" srcOrd="5" destOrd="0" presId="urn:microsoft.com/office/officeart/2005/8/layout/orgChart1"/>
    <dgm:cxn modelId="{98DD7E8E-2DAB-4A6C-BF2E-93C5E945BAD6}" type="presParOf" srcId="{90F7269B-1D61-4121-A606-7C2701B3FF42}" destId="{28F527F4-4A8D-44EB-88AA-24B7E027138F}" srcOrd="0" destOrd="0" presId="urn:microsoft.com/office/officeart/2005/8/layout/orgChart1"/>
    <dgm:cxn modelId="{17EA1528-40BF-42F1-A9EB-CE206E625766}" type="presParOf" srcId="{28F527F4-4A8D-44EB-88AA-24B7E027138F}" destId="{6ECB6C0B-5861-4364-9875-DC3C5B2BE364}" srcOrd="0" destOrd="0" presId="urn:microsoft.com/office/officeart/2005/8/layout/orgChart1"/>
    <dgm:cxn modelId="{AB096D66-B7D9-4D98-8E30-6AC5E930FB0A}" type="presParOf" srcId="{28F527F4-4A8D-44EB-88AA-24B7E027138F}" destId="{B6643248-732D-4C70-A793-653FDE3F538D}" srcOrd="1" destOrd="0" presId="urn:microsoft.com/office/officeart/2005/8/layout/orgChart1"/>
    <dgm:cxn modelId="{4EE8B209-B639-4EB1-AC14-ACA0A94F0559}" type="presParOf" srcId="{90F7269B-1D61-4121-A606-7C2701B3FF42}" destId="{4E364AF9-EEED-431F-922D-5057FFCA4431}" srcOrd="1" destOrd="0" presId="urn:microsoft.com/office/officeart/2005/8/layout/orgChart1"/>
    <dgm:cxn modelId="{6E0ED5CE-A13B-4FE5-8E8E-490DBB50BE63}" type="presParOf" srcId="{90F7269B-1D61-4121-A606-7C2701B3FF42}" destId="{C76F4C0A-4AD3-4FFB-B5AD-5518FFFACE60}" srcOrd="2" destOrd="0" presId="urn:microsoft.com/office/officeart/2005/8/layout/orgChart1"/>
    <dgm:cxn modelId="{1B11D66A-0200-44D2-9D52-DAC4C3CF3151}" type="presParOf" srcId="{E55B43FD-2E27-47A9-B369-5E38A171285B}" destId="{9411EEFA-7101-4909-A243-BA5A630E89BD}" srcOrd="2" destOrd="0" presId="urn:microsoft.com/office/officeart/2005/8/layout/orgChart1"/>
    <dgm:cxn modelId="{384D2235-1610-40E0-87CC-9265E8AAD94E}" type="presParOf" srcId="{E55B43FD-2E27-47A9-B369-5E38A171285B}" destId="{F0302A32-FD3A-4071-B5FE-EBE417047E0F}" srcOrd="3" destOrd="0" presId="urn:microsoft.com/office/officeart/2005/8/layout/orgChart1"/>
    <dgm:cxn modelId="{3AAAD19A-4780-483B-A300-37445022D269}" type="presParOf" srcId="{F0302A32-FD3A-4071-B5FE-EBE417047E0F}" destId="{0E315A83-3B61-42C8-A0EB-BA9715A8CA91}" srcOrd="0" destOrd="0" presId="urn:microsoft.com/office/officeart/2005/8/layout/orgChart1"/>
    <dgm:cxn modelId="{3AC3999A-1537-4865-B9D5-4932C6AFC000}" type="presParOf" srcId="{0E315A83-3B61-42C8-A0EB-BA9715A8CA91}" destId="{94441BD4-9191-4415-8CE9-D15193DD1DDC}" srcOrd="0" destOrd="0" presId="urn:microsoft.com/office/officeart/2005/8/layout/orgChart1"/>
    <dgm:cxn modelId="{47609ED2-6C81-4F0A-9B81-9BC062E53CDA}" type="presParOf" srcId="{0E315A83-3B61-42C8-A0EB-BA9715A8CA91}" destId="{48DF206E-24F0-492C-A19B-5A8AE82EBD7A}" srcOrd="1" destOrd="0" presId="urn:microsoft.com/office/officeart/2005/8/layout/orgChart1"/>
    <dgm:cxn modelId="{3C4B0D3F-3EE1-4D00-8F5B-847D293F70FE}" type="presParOf" srcId="{F0302A32-FD3A-4071-B5FE-EBE417047E0F}" destId="{9CC58FDE-F57B-4EC8-9E25-4411C19B1B3F}" srcOrd="1" destOrd="0" presId="urn:microsoft.com/office/officeart/2005/8/layout/orgChart1"/>
    <dgm:cxn modelId="{8F89CB15-95B7-4365-92DB-E2749FD91CC1}" type="presParOf" srcId="{9CC58FDE-F57B-4EC8-9E25-4411C19B1B3F}" destId="{4A25711C-0EA3-4829-AF94-C4720BBFC65B}" srcOrd="0" destOrd="0" presId="urn:microsoft.com/office/officeart/2005/8/layout/orgChart1"/>
    <dgm:cxn modelId="{FF6A5F29-F86A-4FA8-A2D2-B74D6587A9C9}" type="presParOf" srcId="{9CC58FDE-F57B-4EC8-9E25-4411C19B1B3F}" destId="{27C80FB3-961C-4EA0-9CED-DB6B2F7D14DD}" srcOrd="1" destOrd="0" presId="urn:microsoft.com/office/officeart/2005/8/layout/orgChart1"/>
    <dgm:cxn modelId="{BA591110-134C-437B-B036-C270AB8E1355}" type="presParOf" srcId="{27C80FB3-961C-4EA0-9CED-DB6B2F7D14DD}" destId="{7FA42A7E-8C5F-4947-AA3E-9AC20AA645DA}" srcOrd="0" destOrd="0" presId="urn:microsoft.com/office/officeart/2005/8/layout/orgChart1"/>
    <dgm:cxn modelId="{2D3056E9-8918-44BC-BED6-491E0587D4ED}" type="presParOf" srcId="{7FA42A7E-8C5F-4947-AA3E-9AC20AA645DA}" destId="{01FA576D-D338-4353-A24D-A44BC2411ADE}" srcOrd="0" destOrd="0" presId="urn:microsoft.com/office/officeart/2005/8/layout/orgChart1"/>
    <dgm:cxn modelId="{772BD66D-260B-48F5-B062-311628464BE6}" type="presParOf" srcId="{7FA42A7E-8C5F-4947-AA3E-9AC20AA645DA}" destId="{74AEEFE9-C510-4EC0-9083-2A93685BE66D}" srcOrd="1" destOrd="0" presId="urn:microsoft.com/office/officeart/2005/8/layout/orgChart1"/>
    <dgm:cxn modelId="{A3A167B4-C1BA-44FA-B0FD-AFD3D8E01B88}" type="presParOf" srcId="{27C80FB3-961C-4EA0-9CED-DB6B2F7D14DD}" destId="{74E79A76-BF8B-4D79-948F-7EFB07618CA8}" srcOrd="1" destOrd="0" presId="urn:microsoft.com/office/officeart/2005/8/layout/orgChart1"/>
    <dgm:cxn modelId="{98F1BBB5-0F4B-4635-91D5-4B46491B8EA4}" type="presParOf" srcId="{27C80FB3-961C-4EA0-9CED-DB6B2F7D14DD}" destId="{2E773862-DB6C-4C7E-88F2-F52B51B4BCB7}" srcOrd="2" destOrd="0" presId="urn:microsoft.com/office/officeart/2005/8/layout/orgChart1"/>
    <dgm:cxn modelId="{E19CBCB2-D07A-4357-9FEE-3BF179862000}" type="presParOf" srcId="{9CC58FDE-F57B-4EC8-9E25-4411C19B1B3F}" destId="{2654D7A1-9A69-433A-9DF6-20A2F6538A19}" srcOrd="2" destOrd="0" presId="urn:microsoft.com/office/officeart/2005/8/layout/orgChart1"/>
    <dgm:cxn modelId="{D9D3AD03-F76C-4FF4-A711-D4D4E8818AE8}" type="presParOf" srcId="{9CC58FDE-F57B-4EC8-9E25-4411C19B1B3F}" destId="{0940E41C-6BEB-489A-998C-8F51D9AF7FCC}" srcOrd="3" destOrd="0" presId="urn:microsoft.com/office/officeart/2005/8/layout/orgChart1"/>
    <dgm:cxn modelId="{22DAE290-E03B-412A-9DFE-AB2689C6A0E0}" type="presParOf" srcId="{0940E41C-6BEB-489A-998C-8F51D9AF7FCC}" destId="{71E56798-34E4-41C9-8AFA-114AD9043CAD}" srcOrd="0" destOrd="0" presId="urn:microsoft.com/office/officeart/2005/8/layout/orgChart1"/>
    <dgm:cxn modelId="{8BDB25B3-43B9-4417-9D1A-B9BA26C7F66E}" type="presParOf" srcId="{71E56798-34E4-41C9-8AFA-114AD9043CAD}" destId="{70CC760D-B677-474C-B722-9F1A0F9A5D6A}" srcOrd="0" destOrd="0" presId="urn:microsoft.com/office/officeart/2005/8/layout/orgChart1"/>
    <dgm:cxn modelId="{94ED47B1-7C1C-462D-A48B-7A9DAE95F3BB}" type="presParOf" srcId="{71E56798-34E4-41C9-8AFA-114AD9043CAD}" destId="{835D2540-F3BF-421C-9127-4F7C75006520}" srcOrd="1" destOrd="0" presId="urn:microsoft.com/office/officeart/2005/8/layout/orgChart1"/>
    <dgm:cxn modelId="{0F6BAE21-7B11-4C31-8EFB-6A9ECD79ECD6}" type="presParOf" srcId="{0940E41C-6BEB-489A-998C-8F51D9AF7FCC}" destId="{D52C12EA-0E12-4186-9495-7DF48AE10AFD}" srcOrd="1" destOrd="0" presId="urn:microsoft.com/office/officeart/2005/8/layout/orgChart1"/>
    <dgm:cxn modelId="{3F77D89B-A0E7-43DD-86E8-9948B97B6FA4}" type="presParOf" srcId="{0940E41C-6BEB-489A-998C-8F51D9AF7FCC}" destId="{21336DB9-A99A-4B40-BB5F-216C34F03665}" srcOrd="2" destOrd="0" presId="urn:microsoft.com/office/officeart/2005/8/layout/orgChart1"/>
    <dgm:cxn modelId="{7E4AB938-074A-4804-90AF-AC5B2A7195C6}" type="presParOf" srcId="{9CC58FDE-F57B-4EC8-9E25-4411C19B1B3F}" destId="{96EF144E-DB8C-4BD4-BE5D-031E096060F4}" srcOrd="4" destOrd="0" presId="urn:microsoft.com/office/officeart/2005/8/layout/orgChart1"/>
    <dgm:cxn modelId="{4F8828CB-0534-49DC-B3CF-3EF01642F515}" type="presParOf" srcId="{9CC58FDE-F57B-4EC8-9E25-4411C19B1B3F}" destId="{1C651807-D69F-42C7-9EFF-29FA2A1737C0}" srcOrd="5" destOrd="0" presId="urn:microsoft.com/office/officeart/2005/8/layout/orgChart1"/>
    <dgm:cxn modelId="{DAE5B094-AA06-480F-A9D4-DE1847D61267}" type="presParOf" srcId="{1C651807-D69F-42C7-9EFF-29FA2A1737C0}" destId="{4A367652-AC35-4D4E-A478-5EAC51BBEC22}" srcOrd="0" destOrd="0" presId="urn:microsoft.com/office/officeart/2005/8/layout/orgChart1"/>
    <dgm:cxn modelId="{7C3126BB-365E-428F-9168-4F56D80036D0}" type="presParOf" srcId="{4A367652-AC35-4D4E-A478-5EAC51BBEC22}" destId="{49F3523B-BBA3-42CC-AA0B-87EEC41DFAAB}" srcOrd="0" destOrd="0" presId="urn:microsoft.com/office/officeart/2005/8/layout/orgChart1"/>
    <dgm:cxn modelId="{D77C2EBC-FD98-4F77-946C-00BE936AC079}" type="presParOf" srcId="{4A367652-AC35-4D4E-A478-5EAC51BBEC22}" destId="{6134D381-DC46-4FCC-993C-68F4B2F323DD}" srcOrd="1" destOrd="0" presId="urn:microsoft.com/office/officeart/2005/8/layout/orgChart1"/>
    <dgm:cxn modelId="{64775B96-8DC3-4FC0-A925-23F5451D59DE}" type="presParOf" srcId="{1C651807-D69F-42C7-9EFF-29FA2A1737C0}" destId="{07D64021-7BE8-4DC6-8E5C-AE217B053FDA}" srcOrd="1" destOrd="0" presId="urn:microsoft.com/office/officeart/2005/8/layout/orgChart1"/>
    <dgm:cxn modelId="{9F80B21E-61E4-413F-85F4-186280907B8D}" type="presParOf" srcId="{1C651807-D69F-42C7-9EFF-29FA2A1737C0}" destId="{450AA372-32E0-4976-9D04-9BE4B6F645C1}" srcOrd="2" destOrd="0" presId="urn:microsoft.com/office/officeart/2005/8/layout/orgChart1"/>
    <dgm:cxn modelId="{A06C9CBE-EDFE-4122-94C1-13FE62E28786}" type="presParOf" srcId="{F0302A32-FD3A-4071-B5FE-EBE417047E0F}" destId="{7B739360-A518-4DE3-ADE4-7F0C6D84F9B0}" srcOrd="2" destOrd="0" presId="urn:microsoft.com/office/officeart/2005/8/layout/orgChart1"/>
    <dgm:cxn modelId="{60FC0186-E118-47F4-8E79-439A6C9648F2}" type="presParOf" srcId="{E55B43FD-2E27-47A9-B369-5E38A171285B}" destId="{F4893DFF-8A86-4344-BFA7-45CFE6DA539F}" srcOrd="4" destOrd="0" presId="urn:microsoft.com/office/officeart/2005/8/layout/orgChart1"/>
    <dgm:cxn modelId="{7FF01ABE-8343-4C9F-A18A-DD5B17DE96EB}" type="presParOf" srcId="{E55B43FD-2E27-47A9-B369-5E38A171285B}" destId="{FFE55F1B-4FDD-4B41-9506-AF9D61F8B165}" srcOrd="5" destOrd="0" presId="urn:microsoft.com/office/officeart/2005/8/layout/orgChart1"/>
    <dgm:cxn modelId="{65FD426C-238A-442E-9684-A5FBFE4E81D3}" type="presParOf" srcId="{FFE55F1B-4FDD-4B41-9506-AF9D61F8B165}" destId="{996CD05B-0D45-4F74-9B85-B11291B99F32}" srcOrd="0" destOrd="0" presId="urn:microsoft.com/office/officeart/2005/8/layout/orgChart1"/>
    <dgm:cxn modelId="{26C63865-155B-4879-9E0A-D68891C03934}" type="presParOf" srcId="{996CD05B-0D45-4F74-9B85-B11291B99F32}" destId="{5C66FCFB-F28E-46AD-A9F7-4688C29A1834}" srcOrd="0" destOrd="0" presId="urn:microsoft.com/office/officeart/2005/8/layout/orgChart1"/>
    <dgm:cxn modelId="{86444063-C01B-440B-8DF7-6B1081018B4D}" type="presParOf" srcId="{996CD05B-0D45-4F74-9B85-B11291B99F32}" destId="{248F0F32-82C0-475C-BAA5-FDBE866DE107}" srcOrd="1" destOrd="0" presId="urn:microsoft.com/office/officeart/2005/8/layout/orgChart1"/>
    <dgm:cxn modelId="{C0D767E8-F4FF-4AEE-9CE2-A986E34443E0}" type="presParOf" srcId="{FFE55F1B-4FDD-4B41-9506-AF9D61F8B165}" destId="{250BC67A-FCFE-4CB8-B498-BBE0946764B7}" srcOrd="1" destOrd="0" presId="urn:microsoft.com/office/officeart/2005/8/layout/orgChart1"/>
    <dgm:cxn modelId="{796D2A51-4407-4DFC-A35B-0FFABA43E1B2}" type="presParOf" srcId="{FFE55F1B-4FDD-4B41-9506-AF9D61F8B165}" destId="{F6227924-41CE-462A-81D5-36012B1655CC}" srcOrd="2" destOrd="0" presId="urn:microsoft.com/office/officeart/2005/8/layout/orgChart1"/>
    <dgm:cxn modelId="{9024D42D-D77B-4E62-AE50-320DE381BE95}" type="presParOf" srcId="{F6227924-41CE-462A-81D5-36012B1655CC}" destId="{0C2669DE-CC09-4BAB-89DC-9EB31695D182}" srcOrd="0" destOrd="0" presId="urn:microsoft.com/office/officeart/2005/8/layout/orgChart1"/>
    <dgm:cxn modelId="{FC372A71-E239-46FC-8269-ECAA2A32A583}" type="presParOf" srcId="{F6227924-41CE-462A-81D5-36012B1655CC}" destId="{885035A0-2F8D-40EF-8402-A9FCE6DA7D69}" srcOrd="1" destOrd="0" presId="urn:microsoft.com/office/officeart/2005/8/layout/orgChart1"/>
    <dgm:cxn modelId="{6628F604-9B4E-49B0-AB7F-F6E679B3A6A2}" type="presParOf" srcId="{885035A0-2F8D-40EF-8402-A9FCE6DA7D69}" destId="{38E397F7-A201-46BB-B3A0-032B4D37E6D6}" srcOrd="0" destOrd="0" presId="urn:microsoft.com/office/officeart/2005/8/layout/orgChart1"/>
    <dgm:cxn modelId="{15894335-311A-4414-8D21-4379020127AA}" type="presParOf" srcId="{38E397F7-A201-46BB-B3A0-032B4D37E6D6}" destId="{90651191-9676-46F7-A01C-7E574CFECDD5}" srcOrd="0" destOrd="0" presId="urn:microsoft.com/office/officeart/2005/8/layout/orgChart1"/>
    <dgm:cxn modelId="{2D16593E-D06F-43ED-92ED-BA6C8289DD1A}" type="presParOf" srcId="{38E397F7-A201-46BB-B3A0-032B4D37E6D6}" destId="{4091320B-A5DF-4750-B550-3FAA6E349A91}" srcOrd="1" destOrd="0" presId="urn:microsoft.com/office/officeart/2005/8/layout/orgChart1"/>
    <dgm:cxn modelId="{64B2E254-B8AF-4AD2-8095-966209022007}" type="presParOf" srcId="{885035A0-2F8D-40EF-8402-A9FCE6DA7D69}" destId="{D2C4C5A2-D387-42DD-8A6E-B1AE56312FDC}" srcOrd="1" destOrd="0" presId="urn:microsoft.com/office/officeart/2005/8/layout/orgChart1"/>
    <dgm:cxn modelId="{3DDE6ECC-3348-470F-A4EC-52C788865FC8}" type="presParOf" srcId="{885035A0-2F8D-40EF-8402-A9FCE6DA7D69}" destId="{A1E18BFE-8FC6-4033-8733-5C6CBA13B3CE}" srcOrd="2" destOrd="0" presId="urn:microsoft.com/office/officeart/2005/8/layout/orgChart1"/>
    <dgm:cxn modelId="{5C449610-D4BA-46FE-AD62-601C4995C551}" type="presParOf" srcId="{F6227924-41CE-462A-81D5-36012B1655CC}" destId="{F57B0676-4875-4A25-AA05-A98A3D570835}" srcOrd="2" destOrd="0" presId="urn:microsoft.com/office/officeart/2005/8/layout/orgChart1"/>
    <dgm:cxn modelId="{51334034-0CD5-473C-898B-8D7DEFB86AFF}" type="presParOf" srcId="{F6227924-41CE-462A-81D5-36012B1655CC}" destId="{82C8446D-3152-4055-9128-16FB2F867DB4}" srcOrd="3" destOrd="0" presId="urn:microsoft.com/office/officeart/2005/8/layout/orgChart1"/>
    <dgm:cxn modelId="{8E6B54FD-E322-4E11-AC0E-66EEB4CD00A2}" type="presParOf" srcId="{82C8446D-3152-4055-9128-16FB2F867DB4}" destId="{6ADB30D4-362B-47F7-B180-D2428EEF0EA8}" srcOrd="0" destOrd="0" presId="urn:microsoft.com/office/officeart/2005/8/layout/orgChart1"/>
    <dgm:cxn modelId="{7476163F-34AB-4F59-A1D7-218B16034DDD}" type="presParOf" srcId="{6ADB30D4-362B-47F7-B180-D2428EEF0EA8}" destId="{E005ABCF-3CD7-4391-BA33-87BC416126C9}" srcOrd="0" destOrd="0" presId="urn:microsoft.com/office/officeart/2005/8/layout/orgChart1"/>
    <dgm:cxn modelId="{872ADAAC-556F-4B1D-ACD1-E3A400523DD8}" type="presParOf" srcId="{6ADB30D4-362B-47F7-B180-D2428EEF0EA8}" destId="{01267B0A-94D5-4F31-A750-197A8D239E35}" srcOrd="1" destOrd="0" presId="urn:microsoft.com/office/officeart/2005/8/layout/orgChart1"/>
    <dgm:cxn modelId="{5DF2CBE5-B0AE-4E93-99CB-73AEFA1D3666}" type="presParOf" srcId="{82C8446D-3152-4055-9128-16FB2F867DB4}" destId="{0C28C054-0B0F-4B4A-88BE-503D2D936DB5}" srcOrd="1" destOrd="0" presId="urn:microsoft.com/office/officeart/2005/8/layout/orgChart1"/>
    <dgm:cxn modelId="{CB4765D0-CF15-415C-9EC5-3D2EEE671B9F}" type="presParOf" srcId="{82C8446D-3152-4055-9128-16FB2F867DB4}" destId="{A9661004-E969-4C21-B3AF-762D6DA54064}" srcOrd="2" destOrd="0" presId="urn:microsoft.com/office/officeart/2005/8/layout/orgChart1"/>
    <dgm:cxn modelId="{FF523CC5-6108-44AF-B70D-93D2CBE8AAEC}" type="presParOf" srcId="{F6227924-41CE-462A-81D5-36012B1655CC}" destId="{75D41438-DE19-47B7-A2C3-4EECBF4B1CD8}" srcOrd="4" destOrd="0" presId="urn:microsoft.com/office/officeart/2005/8/layout/orgChart1"/>
    <dgm:cxn modelId="{3ED42D1A-FEA6-446E-98D4-6D67238EB081}" type="presParOf" srcId="{F6227924-41CE-462A-81D5-36012B1655CC}" destId="{6D2860FB-CECF-46F7-B7A1-D864739CA4C8}" srcOrd="5" destOrd="0" presId="urn:microsoft.com/office/officeart/2005/8/layout/orgChart1"/>
    <dgm:cxn modelId="{2C99477E-BCD4-40A6-B6DC-E8D882471637}" type="presParOf" srcId="{6D2860FB-CECF-46F7-B7A1-D864739CA4C8}" destId="{EF3708A0-37F4-4CF6-AD98-2D228470D5BC}" srcOrd="0" destOrd="0" presId="urn:microsoft.com/office/officeart/2005/8/layout/orgChart1"/>
    <dgm:cxn modelId="{49AB0AB2-C9FF-44A3-870F-48DB09F0C268}" type="presParOf" srcId="{EF3708A0-37F4-4CF6-AD98-2D228470D5BC}" destId="{044603B2-BBCC-4272-8433-A581CDBCF09A}" srcOrd="0" destOrd="0" presId="urn:microsoft.com/office/officeart/2005/8/layout/orgChart1"/>
    <dgm:cxn modelId="{BCEC8043-193F-4B62-8FFE-1DA7D74E3ED6}" type="presParOf" srcId="{EF3708A0-37F4-4CF6-AD98-2D228470D5BC}" destId="{60617B28-FCCD-4B1F-9711-30BB3D0487A3}" srcOrd="1" destOrd="0" presId="urn:microsoft.com/office/officeart/2005/8/layout/orgChart1"/>
    <dgm:cxn modelId="{1D38C811-D88B-4464-84EF-BF37B0467A2D}" type="presParOf" srcId="{6D2860FB-CECF-46F7-B7A1-D864739CA4C8}" destId="{FDEEC578-4869-4B91-850C-E187BC10A0D5}" srcOrd="1" destOrd="0" presId="urn:microsoft.com/office/officeart/2005/8/layout/orgChart1"/>
    <dgm:cxn modelId="{E5C25E40-6052-4D9C-ACE3-E586F381CDDB}" type="presParOf" srcId="{6D2860FB-CECF-46F7-B7A1-D864739CA4C8}" destId="{46599DF0-2485-41CE-B952-20D0BAD0ED91}" srcOrd="2" destOrd="0" presId="urn:microsoft.com/office/officeart/2005/8/layout/orgChart1"/>
    <dgm:cxn modelId="{F2CA799E-89F7-4A58-8DAA-2EB12B1E7F70}" type="presParOf" srcId="{F6227924-41CE-462A-81D5-36012B1655CC}" destId="{80BC102D-A004-4925-8B00-121D80D78D88}" srcOrd="6" destOrd="0" presId="urn:microsoft.com/office/officeart/2005/8/layout/orgChart1"/>
    <dgm:cxn modelId="{53AC1C19-48EF-48E5-82CC-76905B074B83}" type="presParOf" srcId="{F6227924-41CE-462A-81D5-36012B1655CC}" destId="{A3C89C93-62AD-4750-A21A-EFA5029905D4}" srcOrd="7" destOrd="0" presId="urn:microsoft.com/office/officeart/2005/8/layout/orgChart1"/>
    <dgm:cxn modelId="{D4CF301D-28DB-4D89-8941-FD752B51B422}" type="presParOf" srcId="{A3C89C93-62AD-4750-A21A-EFA5029905D4}" destId="{8D3E29BF-DA79-49F5-AF34-152E5A0E4783}" srcOrd="0" destOrd="0" presId="urn:microsoft.com/office/officeart/2005/8/layout/orgChart1"/>
    <dgm:cxn modelId="{C011BD57-741A-44E3-9F63-9D4F09857F2A}" type="presParOf" srcId="{8D3E29BF-DA79-49F5-AF34-152E5A0E4783}" destId="{BB4E080B-0326-413A-9B3B-ADBD99A26FC1}" srcOrd="0" destOrd="0" presId="urn:microsoft.com/office/officeart/2005/8/layout/orgChart1"/>
    <dgm:cxn modelId="{9109FC2D-02C2-4D60-BB59-A9072E50D341}" type="presParOf" srcId="{8D3E29BF-DA79-49F5-AF34-152E5A0E4783}" destId="{85837068-F9F8-4CE5-9891-A154434F4016}" srcOrd="1" destOrd="0" presId="urn:microsoft.com/office/officeart/2005/8/layout/orgChart1"/>
    <dgm:cxn modelId="{C0107629-09E7-4FC6-9BC9-638D4D6E75EC}" type="presParOf" srcId="{A3C89C93-62AD-4750-A21A-EFA5029905D4}" destId="{2C41AA54-1079-4C31-9410-FEB00D257A1B}" srcOrd="1" destOrd="0" presId="urn:microsoft.com/office/officeart/2005/8/layout/orgChart1"/>
    <dgm:cxn modelId="{2D7F6062-A9E4-48C7-99D3-E8C029CB38D7}" type="presParOf" srcId="{A3C89C93-62AD-4750-A21A-EFA5029905D4}" destId="{A74972C8-0964-4632-893F-329FB0D1308C}" srcOrd="2" destOrd="0" presId="urn:microsoft.com/office/officeart/2005/8/layout/orgChart1"/>
    <dgm:cxn modelId="{7AE17B74-8715-41F1-8962-890FDD7B42BB}" type="presParOf" srcId="{EC3D10F6-9B90-49AC-886D-846FEF8F1B0B}" destId="{C451B9C3-0256-4476-AD5B-C5B57895FB44}" srcOrd="2" destOrd="0" presId="urn:microsoft.com/office/officeart/2005/8/layout/orgChart1"/>
    <dgm:cxn modelId="{3C28F8F6-6A34-4356-830E-BDF469386797}" type="presParOf" srcId="{C451B9C3-0256-4476-AD5B-C5B57895FB44}" destId="{6088C55E-8E3E-439F-B612-806150AE4ED0}" srcOrd="0" destOrd="0" presId="urn:microsoft.com/office/officeart/2005/8/layout/orgChart1"/>
    <dgm:cxn modelId="{7469675B-CF15-4ADB-86C8-A339E95B39DD}" type="presParOf" srcId="{C451B9C3-0256-4476-AD5B-C5B57895FB44}" destId="{5C50D414-C2AD-435B-B231-196F3A79C32B}" srcOrd="1" destOrd="0" presId="urn:microsoft.com/office/officeart/2005/8/layout/orgChart1"/>
    <dgm:cxn modelId="{3D0659BF-0A4D-413C-B264-176C86CC5E26}" type="presParOf" srcId="{5C50D414-C2AD-435B-B231-196F3A79C32B}" destId="{BAD02546-038D-4148-91C3-79A5EB9CACCD}" srcOrd="0" destOrd="0" presId="urn:microsoft.com/office/officeart/2005/8/layout/orgChart1"/>
    <dgm:cxn modelId="{B94D859B-F097-4A87-B096-D65F6244E4DB}" type="presParOf" srcId="{BAD02546-038D-4148-91C3-79A5EB9CACCD}" destId="{63AC77F1-6F11-417C-B947-CABCE456D560}" srcOrd="0" destOrd="0" presId="urn:microsoft.com/office/officeart/2005/8/layout/orgChart1"/>
    <dgm:cxn modelId="{F7EC6A02-F7B1-4A85-875E-C76059622760}" type="presParOf" srcId="{BAD02546-038D-4148-91C3-79A5EB9CACCD}" destId="{A63B01FA-96C2-4305-8336-481A7FB26BED}" srcOrd="1" destOrd="0" presId="urn:microsoft.com/office/officeart/2005/8/layout/orgChart1"/>
    <dgm:cxn modelId="{D5845AC8-96CC-4442-804E-70E4E765289F}" type="presParOf" srcId="{5C50D414-C2AD-435B-B231-196F3A79C32B}" destId="{8ED944A7-E753-4AF3-AB0B-0E0B49DA9C28}" srcOrd="1" destOrd="0" presId="urn:microsoft.com/office/officeart/2005/8/layout/orgChart1"/>
    <dgm:cxn modelId="{D46815DE-535B-44F9-9DDB-F77BA40CC9D0}" type="presParOf" srcId="{5C50D414-C2AD-435B-B231-196F3A79C32B}" destId="{6E1B5DF1-CACF-448F-82EB-6DDB9E8048CC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FA345BA-A1CD-49C2-A241-6392564D8CFE}" type="doc">
      <dgm:prSet loTypeId="urn:microsoft.com/office/officeart/2005/8/layout/orgChart1" loCatId="hierarchy" qsTypeId="urn:microsoft.com/office/officeart/2005/8/quickstyle/simple1" qsCatId="simple" csTypeId="urn:microsoft.com/office/officeart/2005/8/colors/accent3_1" csCatId="accent3" phldr="1"/>
      <dgm:spPr/>
      <dgm:t>
        <a:bodyPr/>
        <a:lstStyle/>
        <a:p>
          <a:endParaRPr lang="en-GB"/>
        </a:p>
      </dgm:t>
    </dgm:pt>
    <dgm:pt modelId="{E8B62FCE-B7B7-45D9-A7F3-8F491677FBD7}">
      <dgm:prSet phldrT="[Text]" custT="1"/>
      <dgm:spPr/>
      <dgm:t>
        <a:bodyPr/>
        <a:lstStyle/>
        <a:p>
          <a:r>
            <a:rPr lang="en-GB" sz="1400" b="1">
              <a:latin typeface="Arial" panose="020B0604020202020204" pitchFamily="34" charset="0"/>
              <a:cs typeface="Arial" panose="020B0604020202020204" pitchFamily="34" charset="0"/>
            </a:rPr>
            <a:t>Assistant Director: Contract Services</a:t>
          </a:r>
        </a:p>
        <a:p>
          <a:r>
            <a:rPr lang="en-GB" sz="1400">
              <a:latin typeface="Arial" panose="020B0604020202020204" pitchFamily="34" charset="0"/>
              <a:cs typeface="Arial" panose="020B0604020202020204" pitchFamily="34" charset="0"/>
            </a:rPr>
            <a:t>Damian James</a:t>
          </a:r>
        </a:p>
      </dgm:t>
    </dgm:pt>
    <dgm:pt modelId="{41A58162-2437-496F-BEEC-0CC96802BA45}" type="parTrans" cxnId="{6298DDCB-6266-4296-AD75-CB92F80DDC93}">
      <dgm:prSet/>
      <dgm:spPr/>
      <dgm:t>
        <a:bodyPr/>
        <a:lstStyle/>
        <a:p>
          <a:endParaRPr lang="en-GB"/>
        </a:p>
      </dgm:t>
    </dgm:pt>
    <dgm:pt modelId="{5AF2CB4D-CCF7-4E31-B2ED-65F79CA84FE1}" type="sibTrans" cxnId="{6298DDCB-6266-4296-AD75-CB92F80DDC93}">
      <dgm:prSet/>
      <dgm:spPr/>
      <dgm:t>
        <a:bodyPr/>
        <a:lstStyle/>
        <a:p>
          <a:endParaRPr lang="en-GB"/>
        </a:p>
      </dgm:t>
    </dgm:pt>
    <dgm:pt modelId="{91562927-242A-4CFF-8CA2-08D5D4757C02}" type="asst">
      <dgm:prSet phldrT="[Text]" custT="1"/>
      <dgm:spPr/>
      <dgm:t>
        <a:bodyPr/>
        <a:lstStyle/>
        <a:p>
          <a:r>
            <a:rPr lang="en-GB" sz="1200" b="1" dirty="0">
              <a:latin typeface="Arial" panose="020B0604020202020204" pitchFamily="34" charset="0"/>
              <a:cs typeface="Arial" panose="020B0604020202020204" pitchFamily="34" charset="0"/>
            </a:rPr>
            <a:t>Directorate PA to Assistant Directors</a:t>
          </a:r>
          <a:endParaRPr lang="en-GB" sz="12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256786F-8512-4055-9729-E98126DFAC56}" type="parTrans" cxnId="{0BD5C9C1-0CC9-4DBD-9B87-B7F1B06901E6}">
      <dgm:prSet/>
      <dgm:spPr/>
      <dgm:t>
        <a:bodyPr/>
        <a:lstStyle/>
        <a:p>
          <a:endParaRPr lang="en-GB"/>
        </a:p>
      </dgm:t>
    </dgm:pt>
    <dgm:pt modelId="{9F0ECFF4-0EF6-4C2C-BCF8-5B1E99824BBF}" type="sibTrans" cxnId="{0BD5C9C1-0CC9-4DBD-9B87-B7F1B06901E6}">
      <dgm:prSet/>
      <dgm:spPr/>
      <dgm:t>
        <a:bodyPr/>
        <a:lstStyle/>
        <a:p>
          <a:endParaRPr lang="en-GB"/>
        </a:p>
      </dgm:t>
    </dgm:pt>
    <dgm:pt modelId="{FA73866B-248B-4178-9EF2-EB9333199DF8}">
      <dgm:prSet phldrT="[Text]" custT="1"/>
      <dgm:spPr/>
      <dgm:t>
        <a:bodyPr/>
        <a:lstStyle/>
        <a:p>
          <a:r>
            <a:rPr lang="en-GB" sz="1200" b="1">
              <a:latin typeface="Arial" panose="020B0604020202020204" pitchFamily="34" charset="0"/>
              <a:cs typeface="Arial" panose="020B0604020202020204" pitchFamily="34" charset="0"/>
            </a:rPr>
            <a:t>Head of Environmental Services</a:t>
          </a:r>
        </a:p>
        <a:p>
          <a:r>
            <a:rPr lang="en-GB" sz="1200">
              <a:latin typeface="Arial" panose="020B0604020202020204" pitchFamily="34" charset="0"/>
              <a:cs typeface="Arial" panose="020B0604020202020204" pitchFamily="34" charset="0"/>
            </a:rPr>
            <a:t>Claire Pike</a:t>
          </a:r>
        </a:p>
      </dgm:t>
    </dgm:pt>
    <dgm:pt modelId="{A7359680-3B0F-44A9-B3CC-DAF001A1C005}" type="parTrans" cxnId="{4BF82ADA-1ABF-4EFB-9FF0-B15E12EC39B9}">
      <dgm:prSet/>
      <dgm:spPr/>
      <dgm:t>
        <a:bodyPr/>
        <a:lstStyle/>
        <a:p>
          <a:endParaRPr lang="en-GB"/>
        </a:p>
      </dgm:t>
    </dgm:pt>
    <dgm:pt modelId="{CF83B75C-51C3-4BC0-B830-35FADA5A5382}" type="sibTrans" cxnId="{4BF82ADA-1ABF-4EFB-9FF0-B15E12EC39B9}">
      <dgm:prSet/>
      <dgm:spPr/>
      <dgm:t>
        <a:bodyPr/>
        <a:lstStyle/>
        <a:p>
          <a:endParaRPr lang="en-GB"/>
        </a:p>
      </dgm:t>
    </dgm:pt>
    <dgm:pt modelId="{6979967D-0E10-4392-AC81-1947B3EEE3C8}">
      <dgm:prSet phldrT="[Text]" custT="1"/>
      <dgm:spPr/>
      <dgm:t>
        <a:bodyPr/>
        <a:lstStyle/>
        <a:p>
          <a:r>
            <a:rPr lang="en-GB" sz="1200" b="1">
              <a:latin typeface="Arial" panose="020B0604020202020204" pitchFamily="34" charset="0"/>
              <a:cs typeface="Arial" panose="020B0604020202020204" pitchFamily="34" charset="0"/>
            </a:rPr>
            <a:t>Head of Parking Management &amp; Leisure</a:t>
          </a:r>
        </a:p>
        <a:p>
          <a:r>
            <a:rPr lang="en-GB" sz="1200">
              <a:latin typeface="Arial" panose="020B0604020202020204" pitchFamily="34" charset="0"/>
              <a:cs typeface="Arial" panose="020B0604020202020204" pitchFamily="34" charset="0"/>
            </a:rPr>
            <a:t>Louise Watkins</a:t>
          </a:r>
        </a:p>
      </dgm:t>
    </dgm:pt>
    <dgm:pt modelId="{FD75D7B9-6F49-42C0-B058-0FC808501572}" type="parTrans" cxnId="{273482DA-C028-48E1-85FA-2EACC145D0DA}">
      <dgm:prSet/>
      <dgm:spPr/>
      <dgm:t>
        <a:bodyPr/>
        <a:lstStyle/>
        <a:p>
          <a:endParaRPr lang="en-GB"/>
        </a:p>
      </dgm:t>
    </dgm:pt>
    <dgm:pt modelId="{38AF0468-7775-4925-B1B0-87C6CFFBA96C}" type="sibTrans" cxnId="{273482DA-C028-48E1-85FA-2EACC145D0DA}">
      <dgm:prSet/>
      <dgm:spPr/>
      <dgm:t>
        <a:bodyPr/>
        <a:lstStyle/>
        <a:p>
          <a:endParaRPr lang="en-GB"/>
        </a:p>
      </dgm:t>
    </dgm:pt>
    <dgm:pt modelId="{7E88A29A-6A2F-4B03-B538-78A84D5AF41C}">
      <dgm:prSet phldrT="[Text]" custT="1"/>
      <dgm:spPr>
        <a:ln>
          <a:solidFill>
            <a:srgbClr val="8CA950"/>
          </a:solidFill>
        </a:ln>
      </dgm:spPr>
      <dgm:t>
        <a:bodyPr/>
        <a:lstStyle/>
        <a:p>
          <a:r>
            <a:rPr lang="en-GB" sz="1200" b="1">
              <a:latin typeface="Arial" panose="020B0604020202020204" pitchFamily="34" charset="0"/>
              <a:cs typeface="Arial" panose="020B0604020202020204" pitchFamily="34" charset="0"/>
            </a:rPr>
            <a:t>Head of Climate Change &amp; Sustainable Living</a:t>
          </a:r>
        </a:p>
        <a:p>
          <a:r>
            <a:rPr lang="en-GB" sz="1200">
              <a:latin typeface="Arial" panose="020B0604020202020204" pitchFamily="34" charset="0"/>
              <a:cs typeface="Arial" panose="020B0604020202020204" pitchFamily="34" charset="0"/>
            </a:rPr>
            <a:t>Gareth Jones</a:t>
          </a:r>
        </a:p>
      </dgm:t>
    </dgm:pt>
    <dgm:pt modelId="{72E5951F-A52E-4AE5-A063-FCA99F3DA1BE}" type="parTrans" cxnId="{E8F6BCE8-7757-411A-8438-6192EFBBAFA5}">
      <dgm:prSet/>
      <dgm:spPr/>
      <dgm:t>
        <a:bodyPr/>
        <a:lstStyle/>
        <a:p>
          <a:endParaRPr lang="en-GB"/>
        </a:p>
      </dgm:t>
    </dgm:pt>
    <dgm:pt modelId="{5FE1B0CF-0D81-4D4D-9544-4A55CAF9A97A}" type="sibTrans" cxnId="{E8F6BCE8-7757-411A-8438-6192EFBBAFA5}">
      <dgm:prSet/>
      <dgm:spPr/>
      <dgm:t>
        <a:bodyPr/>
        <a:lstStyle/>
        <a:p>
          <a:endParaRPr lang="en-GB"/>
        </a:p>
      </dgm:t>
    </dgm:pt>
    <dgm:pt modelId="{8ACBA866-AFD1-4C48-BA37-E1DC708F7B27}">
      <dgm:prSet phldrT="[Text]" custT="1"/>
      <dgm:spPr>
        <a:ln>
          <a:solidFill>
            <a:srgbClr val="8CA950"/>
          </a:solidFill>
          <a:prstDash val="dash"/>
        </a:ln>
      </dgm:spPr>
      <dgm:t>
        <a:bodyPr/>
        <a:lstStyle/>
        <a:p>
          <a:pPr>
            <a:spcAft>
              <a:spcPts val="0"/>
            </a:spcAft>
          </a:pPr>
          <a:r>
            <a:rPr lang="en-GB" sz="1200" b="1">
              <a:latin typeface="Arial" panose="020B0604020202020204" pitchFamily="34" charset="0"/>
              <a:cs typeface="Arial" panose="020B0604020202020204" pitchFamily="34" charset="0"/>
            </a:rPr>
            <a:t> Service Manager</a:t>
          </a:r>
        </a:p>
        <a:p>
          <a:pPr>
            <a:spcAft>
              <a:spcPts val="0"/>
            </a:spcAft>
          </a:pPr>
          <a:r>
            <a:rPr lang="en-GB" sz="1200">
              <a:latin typeface="Arial" panose="020B0604020202020204" pitchFamily="34" charset="0"/>
              <a:cs typeface="Arial" panose="020B0604020202020204" pitchFamily="34" charset="0"/>
            </a:rPr>
            <a:t>Carolyn Richardson</a:t>
          </a:r>
        </a:p>
        <a:p>
          <a:pPr>
            <a:spcAft>
              <a:spcPts val="0"/>
            </a:spcAft>
          </a:pPr>
          <a:r>
            <a:rPr lang="en-GB" sz="1200">
              <a:latin typeface="Arial" panose="020B0604020202020204" pitchFamily="34" charset="0"/>
              <a:cs typeface="Arial" panose="020B0604020202020204" pitchFamily="34" charset="0"/>
            </a:rPr>
            <a:t>(Joint Emergency Planning Unit)</a:t>
          </a:r>
        </a:p>
      </dgm:t>
    </dgm:pt>
    <dgm:pt modelId="{F84609C4-279D-474A-ADEB-3F88E01588E6}" type="parTrans" cxnId="{C91D7D7E-501B-4BE5-A991-906AA89F1C1F}">
      <dgm:prSet/>
      <dgm:spPr/>
      <dgm:t>
        <a:bodyPr/>
        <a:lstStyle/>
        <a:p>
          <a:endParaRPr lang="en-GB"/>
        </a:p>
      </dgm:t>
    </dgm:pt>
    <dgm:pt modelId="{7551EC84-D356-44FF-A8E5-9D9BDA5B2F33}" type="sibTrans" cxnId="{C91D7D7E-501B-4BE5-A991-906AA89F1C1F}">
      <dgm:prSet/>
      <dgm:spPr/>
      <dgm:t>
        <a:bodyPr/>
        <a:lstStyle/>
        <a:p>
          <a:endParaRPr lang="en-GB"/>
        </a:p>
      </dgm:t>
    </dgm:pt>
    <dgm:pt modelId="{3B55C4B0-4774-4C5A-AC8F-DA9BFAF19851}">
      <dgm:prSet custT="1"/>
      <dgm:spPr/>
      <dgm:t>
        <a:bodyPr/>
        <a:lstStyle/>
        <a:p>
          <a:r>
            <a:rPr lang="en-GB" sz="1200" b="1" dirty="0">
              <a:latin typeface="Arial" panose="020B0604020202020204" pitchFamily="34" charset="0"/>
              <a:cs typeface="Arial" panose="020B0604020202020204" pitchFamily="34" charset="0"/>
            </a:rPr>
            <a:t>Waste &amp; Recycling Manager</a:t>
          </a:r>
        </a:p>
      </dgm:t>
    </dgm:pt>
    <dgm:pt modelId="{37214232-AF23-48D1-984D-E5E49BA3182A}" type="parTrans" cxnId="{7FB707D8-60EE-4975-BC54-F15E48183110}">
      <dgm:prSet/>
      <dgm:spPr/>
      <dgm:t>
        <a:bodyPr/>
        <a:lstStyle/>
        <a:p>
          <a:endParaRPr lang="en-GB"/>
        </a:p>
      </dgm:t>
    </dgm:pt>
    <dgm:pt modelId="{FAB182BE-8934-48A0-A0CC-2C7B1C3AE3EA}" type="sibTrans" cxnId="{7FB707D8-60EE-4975-BC54-F15E48183110}">
      <dgm:prSet/>
      <dgm:spPr/>
      <dgm:t>
        <a:bodyPr/>
        <a:lstStyle/>
        <a:p>
          <a:endParaRPr lang="en-GB"/>
        </a:p>
      </dgm:t>
    </dgm:pt>
    <dgm:pt modelId="{745D439A-58CC-4807-9FB5-E17AE1AF32D7}">
      <dgm:prSet custT="1"/>
      <dgm:spPr/>
      <dgm:t>
        <a:bodyPr/>
        <a:lstStyle/>
        <a:p>
          <a:r>
            <a:rPr lang="en-GB" sz="1200" b="1" dirty="0">
              <a:latin typeface="Arial" panose="020B0604020202020204" pitchFamily="34" charset="0"/>
              <a:cs typeface="Arial" panose="020B0604020202020204" pitchFamily="34" charset="0"/>
            </a:rPr>
            <a:t>Street Cleaning &amp; Grounds Maintenance Manager</a:t>
          </a:r>
          <a:endParaRPr lang="en-GB" sz="1200" b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BD8FDD0-EB3D-4245-A351-B0E25CECA29C}" type="parTrans" cxnId="{45DBDD94-8E3E-4D83-9BDA-9CEAC0054FF0}">
      <dgm:prSet/>
      <dgm:spPr/>
      <dgm:t>
        <a:bodyPr/>
        <a:lstStyle/>
        <a:p>
          <a:endParaRPr lang="en-GB"/>
        </a:p>
      </dgm:t>
    </dgm:pt>
    <dgm:pt modelId="{3DE5395E-0863-43E2-938A-CF8ECC8AC23C}" type="sibTrans" cxnId="{45DBDD94-8E3E-4D83-9BDA-9CEAC0054FF0}">
      <dgm:prSet/>
      <dgm:spPr/>
      <dgm:t>
        <a:bodyPr/>
        <a:lstStyle/>
        <a:p>
          <a:endParaRPr lang="en-GB"/>
        </a:p>
      </dgm:t>
    </dgm:pt>
    <dgm:pt modelId="{019C0476-D7AD-4DE6-A6F6-6CDD9D311F2B}">
      <dgm:prSet custT="1"/>
      <dgm:spPr/>
      <dgm:t>
        <a:bodyPr/>
        <a:lstStyle/>
        <a:p>
          <a:r>
            <a:rPr lang="en-GB" sz="1200" b="1" dirty="0">
              <a:latin typeface="Arial" panose="020B0604020202020204" pitchFamily="34" charset="0"/>
              <a:cs typeface="Arial" panose="020B0604020202020204" pitchFamily="34" charset="0"/>
            </a:rPr>
            <a:t>Operations Manager, Parking Management &amp; Leisure</a:t>
          </a:r>
        </a:p>
      </dgm:t>
    </dgm:pt>
    <dgm:pt modelId="{B2674725-6087-423D-9A8C-EC823213B479}" type="parTrans" cxnId="{18954C20-618B-4FCA-A6EE-16EB30D6E024}">
      <dgm:prSet/>
      <dgm:spPr/>
      <dgm:t>
        <a:bodyPr/>
        <a:lstStyle/>
        <a:p>
          <a:endParaRPr lang="en-GB"/>
        </a:p>
      </dgm:t>
    </dgm:pt>
    <dgm:pt modelId="{333C0E19-4F29-479C-AA6C-9BCE459D1A34}" type="sibTrans" cxnId="{18954C20-618B-4FCA-A6EE-16EB30D6E024}">
      <dgm:prSet/>
      <dgm:spPr/>
      <dgm:t>
        <a:bodyPr/>
        <a:lstStyle/>
        <a:p>
          <a:endParaRPr lang="en-GB"/>
        </a:p>
      </dgm:t>
    </dgm:pt>
    <dgm:pt modelId="{2A206E2B-BCD9-44F0-93F3-1973771B0205}">
      <dgm:prSet custT="1"/>
      <dgm:spPr/>
      <dgm:t>
        <a:bodyPr/>
        <a:lstStyle/>
        <a:p>
          <a:r>
            <a:rPr lang="en-GB" sz="1200" b="1" dirty="0">
              <a:latin typeface="Arial" panose="020B0604020202020204" pitchFamily="34" charset="0"/>
              <a:cs typeface="Arial" panose="020B0604020202020204" pitchFamily="34" charset="0"/>
            </a:rPr>
            <a:t>Operations Manager, Cemetery &amp; Crematorium</a:t>
          </a:r>
        </a:p>
      </dgm:t>
    </dgm:pt>
    <dgm:pt modelId="{AB64D82F-2811-4C82-90BC-9B3AF9D11E16}" type="parTrans" cxnId="{EB2DD4E2-296D-49B7-A075-4A3942BA8F7B}">
      <dgm:prSet/>
      <dgm:spPr/>
      <dgm:t>
        <a:bodyPr/>
        <a:lstStyle/>
        <a:p>
          <a:endParaRPr lang="en-GB"/>
        </a:p>
      </dgm:t>
    </dgm:pt>
    <dgm:pt modelId="{0F0F77B0-8309-4BAD-9691-1B50198F1246}" type="sibTrans" cxnId="{EB2DD4E2-296D-49B7-A075-4A3942BA8F7B}">
      <dgm:prSet/>
      <dgm:spPr/>
      <dgm:t>
        <a:bodyPr/>
        <a:lstStyle/>
        <a:p>
          <a:endParaRPr lang="en-GB"/>
        </a:p>
      </dgm:t>
    </dgm:pt>
    <dgm:pt modelId="{2C843CEA-1B24-4428-B4D1-AA28F0A8ADD4}">
      <dgm:prSet custT="1"/>
      <dgm:spPr/>
      <dgm:t>
        <a:bodyPr/>
        <a:lstStyle/>
        <a:p>
          <a:r>
            <a:rPr lang="en-GB" sz="1200" b="1" dirty="0">
              <a:latin typeface="Arial" panose="020B0604020202020204" pitchFamily="34" charset="0"/>
              <a:cs typeface="Arial" panose="020B0604020202020204" pitchFamily="34" charset="0"/>
            </a:rPr>
            <a:t>Climate Change Officers </a:t>
          </a:r>
        </a:p>
      </dgm:t>
    </dgm:pt>
    <dgm:pt modelId="{4D48A625-A18B-4549-9294-2CC27AA7552B}" type="parTrans" cxnId="{769B6380-307D-4908-9AE7-96BAF9BDA94D}">
      <dgm:prSet/>
      <dgm:spPr/>
      <dgm:t>
        <a:bodyPr/>
        <a:lstStyle/>
        <a:p>
          <a:endParaRPr lang="en-GB"/>
        </a:p>
      </dgm:t>
    </dgm:pt>
    <dgm:pt modelId="{5E824CA6-26E5-433B-A053-397E42D8D79E}" type="sibTrans" cxnId="{769B6380-307D-4908-9AE7-96BAF9BDA94D}">
      <dgm:prSet/>
      <dgm:spPr/>
      <dgm:t>
        <a:bodyPr/>
        <a:lstStyle/>
        <a:p>
          <a:endParaRPr lang="en-GB"/>
        </a:p>
      </dgm:t>
    </dgm:pt>
    <dgm:pt modelId="{BAC0D670-C306-4C43-89AC-7F43C9FEED05}">
      <dgm:prSet phldrT="[Text]" custT="1"/>
      <dgm:spPr>
        <a:ln>
          <a:solidFill>
            <a:srgbClr val="8CA950"/>
          </a:solidFill>
          <a:prstDash val="dash"/>
        </a:ln>
      </dgm:spPr>
      <dgm:t>
        <a:bodyPr/>
        <a:lstStyle/>
        <a:p>
          <a:pPr marL="0" lvl="0" algn="ctr" defTabSz="466725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GB" sz="1200" b="1" kern="1200">
              <a:latin typeface="Arial" panose="020B0604020202020204" pitchFamily="34" charset="0"/>
              <a:cs typeface="Arial" panose="020B0604020202020204" pitchFamily="34" charset="0"/>
            </a:rPr>
            <a:t>Public Protection </a:t>
          </a:r>
          <a:r>
            <a:rPr lang="en-GB" sz="1200" b="1" kern="120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Manager </a:t>
          </a:r>
        </a:p>
        <a:p>
          <a:pPr marL="0" lvl="0" algn="ctr" defTabSz="466725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GB" sz="1200" b="0" kern="120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Sean Murphy</a:t>
          </a:r>
        </a:p>
        <a:p>
          <a:pPr marL="0" lvl="0" algn="ctr" defTabSz="466725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GB" sz="1200" b="0" kern="120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(Public Protection Partnership)</a:t>
          </a:r>
        </a:p>
      </dgm:t>
    </dgm:pt>
    <dgm:pt modelId="{0C332F06-7592-4E79-8815-0F1040B35C0D}" type="parTrans" cxnId="{E5359DA6-F785-49EC-8469-90B4A0B47189}">
      <dgm:prSet/>
      <dgm:spPr/>
      <dgm:t>
        <a:bodyPr/>
        <a:lstStyle/>
        <a:p>
          <a:endParaRPr lang="en-GB"/>
        </a:p>
      </dgm:t>
    </dgm:pt>
    <dgm:pt modelId="{5ABD4C72-7A9D-42B1-998A-BE92EBE18857}" type="sibTrans" cxnId="{E5359DA6-F785-49EC-8469-90B4A0B47189}">
      <dgm:prSet/>
      <dgm:spPr/>
      <dgm:t>
        <a:bodyPr/>
        <a:lstStyle/>
        <a:p>
          <a:endParaRPr lang="en-GB"/>
        </a:p>
      </dgm:t>
    </dgm:pt>
    <dgm:pt modelId="{69639743-9F95-4973-AA89-2CE9B8C67F56}">
      <dgm:prSet phldrT="[Text]" custT="1"/>
      <dgm:spPr>
        <a:ln>
          <a:solidFill>
            <a:srgbClr val="8CA950"/>
          </a:solidFill>
          <a:prstDash val="dash"/>
        </a:ln>
      </dgm:spPr>
      <dgm:t>
        <a:bodyPr/>
        <a:lstStyle/>
        <a:p>
          <a:r>
            <a:rPr lang="en-GB" sz="1200" b="1">
              <a:latin typeface="Arial" panose="020B0604020202020204" pitchFamily="34" charset="0"/>
              <a:cs typeface="Arial" panose="020B0604020202020204" pitchFamily="34" charset="0"/>
            </a:rPr>
            <a:t>Strategic Waste Manager &amp; Project Director </a:t>
          </a:r>
        </a:p>
        <a:p>
          <a:r>
            <a:rPr lang="en-GB" sz="1200">
              <a:latin typeface="Arial" panose="020B0604020202020204" pitchFamily="34" charset="0"/>
              <a:cs typeface="Arial" panose="020B0604020202020204" pitchFamily="34" charset="0"/>
            </a:rPr>
            <a:t>Oliver Burt</a:t>
          </a:r>
        </a:p>
        <a:p>
          <a:r>
            <a:rPr lang="en-GB" sz="1200">
              <a:latin typeface="Arial" panose="020B0604020202020204" pitchFamily="34" charset="0"/>
              <a:cs typeface="Arial" panose="020B0604020202020204" pitchFamily="34" charset="0"/>
            </a:rPr>
            <a:t>(Re3 Waste Partnership)</a:t>
          </a:r>
        </a:p>
      </dgm:t>
    </dgm:pt>
    <dgm:pt modelId="{4E030940-3286-461C-8D86-A2A07DC9F99E}" type="parTrans" cxnId="{3C881D3F-A5A6-429D-8C8E-DD4C5B65D6AC}">
      <dgm:prSet/>
      <dgm:spPr/>
      <dgm:t>
        <a:bodyPr/>
        <a:lstStyle/>
        <a:p>
          <a:endParaRPr lang="en-GB"/>
        </a:p>
      </dgm:t>
    </dgm:pt>
    <dgm:pt modelId="{A06C6754-5F4E-45B9-82E9-5CB1ACBFA823}" type="sibTrans" cxnId="{3C881D3F-A5A6-429D-8C8E-DD4C5B65D6AC}">
      <dgm:prSet/>
      <dgm:spPr/>
      <dgm:t>
        <a:bodyPr/>
        <a:lstStyle/>
        <a:p>
          <a:endParaRPr lang="en-GB"/>
        </a:p>
      </dgm:t>
    </dgm:pt>
    <dgm:pt modelId="{7B01310A-3C65-4DF2-89BE-5DADE97C0212}" type="pres">
      <dgm:prSet presAssocID="{5FA345BA-A1CD-49C2-A241-6392564D8CFE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EC3D10F6-9B90-49AC-886D-846FEF8F1B0B}" type="pres">
      <dgm:prSet presAssocID="{E8B62FCE-B7B7-45D9-A7F3-8F491677FBD7}" presName="hierRoot1" presStyleCnt="0">
        <dgm:presLayoutVars>
          <dgm:hierBranch val="init"/>
        </dgm:presLayoutVars>
      </dgm:prSet>
      <dgm:spPr/>
    </dgm:pt>
    <dgm:pt modelId="{3C05ECB4-F88C-4A8A-A184-97381D8CE073}" type="pres">
      <dgm:prSet presAssocID="{E8B62FCE-B7B7-45D9-A7F3-8F491677FBD7}" presName="rootComposite1" presStyleCnt="0"/>
      <dgm:spPr/>
    </dgm:pt>
    <dgm:pt modelId="{20EAB7F1-D0A6-48AE-BDE8-87B5A88EAAD5}" type="pres">
      <dgm:prSet presAssocID="{E8B62FCE-B7B7-45D9-A7F3-8F491677FBD7}" presName="rootText1" presStyleLbl="node0" presStyleIdx="0" presStyleCnt="1" custScaleX="367444" custScaleY="321346">
        <dgm:presLayoutVars>
          <dgm:chPref val="3"/>
        </dgm:presLayoutVars>
      </dgm:prSet>
      <dgm:spPr/>
    </dgm:pt>
    <dgm:pt modelId="{63DDBBD1-7113-49DD-A141-9E327798D3B0}" type="pres">
      <dgm:prSet presAssocID="{E8B62FCE-B7B7-45D9-A7F3-8F491677FBD7}" presName="rootConnector1" presStyleLbl="node1" presStyleIdx="0" presStyleCnt="0"/>
      <dgm:spPr/>
    </dgm:pt>
    <dgm:pt modelId="{E55B43FD-2E27-47A9-B369-5E38A171285B}" type="pres">
      <dgm:prSet presAssocID="{E8B62FCE-B7B7-45D9-A7F3-8F491677FBD7}" presName="hierChild2" presStyleCnt="0"/>
      <dgm:spPr/>
    </dgm:pt>
    <dgm:pt modelId="{F82AF96E-4CDB-4E56-AB47-764B7BCE3D32}" type="pres">
      <dgm:prSet presAssocID="{A7359680-3B0F-44A9-B3CC-DAF001A1C005}" presName="Name37" presStyleLbl="parChTrans1D2" presStyleIdx="0" presStyleCnt="7"/>
      <dgm:spPr/>
    </dgm:pt>
    <dgm:pt modelId="{3D0145D1-E594-45AE-89BD-C1DA00C7CAC2}" type="pres">
      <dgm:prSet presAssocID="{FA73866B-248B-4178-9EF2-EB9333199DF8}" presName="hierRoot2" presStyleCnt="0">
        <dgm:presLayoutVars>
          <dgm:hierBranch val="init"/>
        </dgm:presLayoutVars>
      </dgm:prSet>
      <dgm:spPr/>
    </dgm:pt>
    <dgm:pt modelId="{133571CD-1CE4-456C-8498-81EB87D4CF98}" type="pres">
      <dgm:prSet presAssocID="{FA73866B-248B-4178-9EF2-EB9333199DF8}" presName="rootComposite" presStyleCnt="0"/>
      <dgm:spPr/>
    </dgm:pt>
    <dgm:pt modelId="{0F0C093A-74F3-433F-95C7-977B09D22E3B}" type="pres">
      <dgm:prSet presAssocID="{FA73866B-248B-4178-9EF2-EB9333199DF8}" presName="rootText" presStyleLbl="node2" presStyleIdx="0" presStyleCnt="6" custScaleX="139019" custScaleY="261369">
        <dgm:presLayoutVars>
          <dgm:chPref val="3"/>
        </dgm:presLayoutVars>
      </dgm:prSet>
      <dgm:spPr/>
    </dgm:pt>
    <dgm:pt modelId="{3484694F-66CB-4745-97E3-8B62BC3DE61F}" type="pres">
      <dgm:prSet presAssocID="{FA73866B-248B-4178-9EF2-EB9333199DF8}" presName="rootConnector" presStyleLbl="node2" presStyleIdx="0" presStyleCnt="6"/>
      <dgm:spPr/>
    </dgm:pt>
    <dgm:pt modelId="{977FBDD7-6461-49F3-910D-11A53B0D9F29}" type="pres">
      <dgm:prSet presAssocID="{FA73866B-248B-4178-9EF2-EB9333199DF8}" presName="hierChild4" presStyleCnt="0"/>
      <dgm:spPr/>
    </dgm:pt>
    <dgm:pt modelId="{B655A8C4-E034-44D2-BC03-576E8E209AA2}" type="pres">
      <dgm:prSet presAssocID="{37214232-AF23-48D1-984D-E5E49BA3182A}" presName="Name37" presStyleLbl="parChTrans1D3" presStyleIdx="0" presStyleCnt="5"/>
      <dgm:spPr/>
    </dgm:pt>
    <dgm:pt modelId="{C8345A27-4C47-43DE-BD65-3CB675B68792}" type="pres">
      <dgm:prSet presAssocID="{3B55C4B0-4774-4C5A-AC8F-DA9BFAF19851}" presName="hierRoot2" presStyleCnt="0">
        <dgm:presLayoutVars>
          <dgm:hierBranch val="init"/>
        </dgm:presLayoutVars>
      </dgm:prSet>
      <dgm:spPr/>
    </dgm:pt>
    <dgm:pt modelId="{A09CB9A5-9717-4943-9A31-D54AA5E47E9A}" type="pres">
      <dgm:prSet presAssocID="{3B55C4B0-4774-4C5A-AC8F-DA9BFAF19851}" presName="rootComposite" presStyleCnt="0"/>
      <dgm:spPr/>
    </dgm:pt>
    <dgm:pt modelId="{BB33F6B2-71DA-4194-B6BF-759B9EF35351}" type="pres">
      <dgm:prSet presAssocID="{3B55C4B0-4774-4C5A-AC8F-DA9BFAF19851}" presName="rootText" presStyleLbl="node3" presStyleIdx="0" presStyleCnt="5" custScaleX="172855" custScaleY="159497">
        <dgm:presLayoutVars>
          <dgm:chPref val="3"/>
        </dgm:presLayoutVars>
      </dgm:prSet>
      <dgm:spPr/>
    </dgm:pt>
    <dgm:pt modelId="{41FCBFC7-F43E-41D5-9A84-BCDE5AD4A989}" type="pres">
      <dgm:prSet presAssocID="{3B55C4B0-4774-4C5A-AC8F-DA9BFAF19851}" presName="rootConnector" presStyleLbl="node3" presStyleIdx="0" presStyleCnt="5"/>
      <dgm:spPr/>
    </dgm:pt>
    <dgm:pt modelId="{18E5ED1E-6A38-4BD9-B5EE-33F08CFF9854}" type="pres">
      <dgm:prSet presAssocID="{3B55C4B0-4774-4C5A-AC8F-DA9BFAF19851}" presName="hierChild4" presStyleCnt="0"/>
      <dgm:spPr/>
    </dgm:pt>
    <dgm:pt modelId="{74541D6D-89A4-45EE-802A-A29D2A9986DE}" type="pres">
      <dgm:prSet presAssocID="{3B55C4B0-4774-4C5A-AC8F-DA9BFAF19851}" presName="hierChild5" presStyleCnt="0"/>
      <dgm:spPr/>
    </dgm:pt>
    <dgm:pt modelId="{5ADD4DF9-A617-4675-AEC5-611F38F94D35}" type="pres">
      <dgm:prSet presAssocID="{ABD8FDD0-EB3D-4245-A351-B0E25CECA29C}" presName="Name37" presStyleLbl="parChTrans1D3" presStyleIdx="1" presStyleCnt="5"/>
      <dgm:spPr/>
    </dgm:pt>
    <dgm:pt modelId="{6B725BE4-BC7C-4036-989D-B0842ADE85E4}" type="pres">
      <dgm:prSet presAssocID="{745D439A-58CC-4807-9FB5-E17AE1AF32D7}" presName="hierRoot2" presStyleCnt="0">
        <dgm:presLayoutVars>
          <dgm:hierBranch val="init"/>
        </dgm:presLayoutVars>
      </dgm:prSet>
      <dgm:spPr/>
    </dgm:pt>
    <dgm:pt modelId="{28D1B319-3CA8-4154-A509-41B777CF0615}" type="pres">
      <dgm:prSet presAssocID="{745D439A-58CC-4807-9FB5-E17AE1AF32D7}" presName="rootComposite" presStyleCnt="0"/>
      <dgm:spPr/>
    </dgm:pt>
    <dgm:pt modelId="{D8E48C43-378F-487D-AC1A-7D687FD48C61}" type="pres">
      <dgm:prSet presAssocID="{745D439A-58CC-4807-9FB5-E17AE1AF32D7}" presName="rootText" presStyleLbl="node3" presStyleIdx="1" presStyleCnt="5" custScaleX="175657" custScaleY="207699">
        <dgm:presLayoutVars>
          <dgm:chPref val="3"/>
        </dgm:presLayoutVars>
      </dgm:prSet>
      <dgm:spPr/>
    </dgm:pt>
    <dgm:pt modelId="{4334AE6C-6045-4A10-9740-C574FDEF192B}" type="pres">
      <dgm:prSet presAssocID="{745D439A-58CC-4807-9FB5-E17AE1AF32D7}" presName="rootConnector" presStyleLbl="node3" presStyleIdx="1" presStyleCnt="5"/>
      <dgm:spPr/>
    </dgm:pt>
    <dgm:pt modelId="{A83A3480-91BC-411E-B579-7FEF98E49EDC}" type="pres">
      <dgm:prSet presAssocID="{745D439A-58CC-4807-9FB5-E17AE1AF32D7}" presName="hierChild4" presStyleCnt="0"/>
      <dgm:spPr/>
    </dgm:pt>
    <dgm:pt modelId="{80E671F3-C483-4961-94EB-15552687DACC}" type="pres">
      <dgm:prSet presAssocID="{745D439A-58CC-4807-9FB5-E17AE1AF32D7}" presName="hierChild5" presStyleCnt="0"/>
      <dgm:spPr/>
    </dgm:pt>
    <dgm:pt modelId="{6DE9F74A-3F72-4F85-94C3-92EFE7AB6158}" type="pres">
      <dgm:prSet presAssocID="{FA73866B-248B-4178-9EF2-EB9333199DF8}" presName="hierChild5" presStyleCnt="0"/>
      <dgm:spPr/>
    </dgm:pt>
    <dgm:pt modelId="{641FCD38-9A76-4FD7-889A-04EDB455CCB6}" type="pres">
      <dgm:prSet presAssocID="{4E030940-3286-461C-8D86-A2A07DC9F99E}" presName="Name37" presStyleLbl="parChTrans1D2" presStyleIdx="1" presStyleCnt="7"/>
      <dgm:spPr/>
    </dgm:pt>
    <dgm:pt modelId="{CD6E861E-D076-4E1C-9619-744A89EDB68E}" type="pres">
      <dgm:prSet presAssocID="{69639743-9F95-4973-AA89-2CE9B8C67F56}" presName="hierRoot2" presStyleCnt="0">
        <dgm:presLayoutVars>
          <dgm:hierBranch val="init"/>
        </dgm:presLayoutVars>
      </dgm:prSet>
      <dgm:spPr/>
    </dgm:pt>
    <dgm:pt modelId="{8BA842D8-4C70-4ACD-A304-1F86348899CC}" type="pres">
      <dgm:prSet presAssocID="{69639743-9F95-4973-AA89-2CE9B8C67F56}" presName="rootComposite" presStyleCnt="0"/>
      <dgm:spPr/>
    </dgm:pt>
    <dgm:pt modelId="{B2E1132C-E88B-422D-929D-AC84B10A2AC5}" type="pres">
      <dgm:prSet presAssocID="{69639743-9F95-4973-AA89-2CE9B8C67F56}" presName="rootText" presStyleLbl="node2" presStyleIdx="1" presStyleCnt="6" custScaleX="161155" custScaleY="259816">
        <dgm:presLayoutVars>
          <dgm:chPref val="3"/>
        </dgm:presLayoutVars>
      </dgm:prSet>
      <dgm:spPr/>
    </dgm:pt>
    <dgm:pt modelId="{43EDF7A2-20AF-4E04-A636-221875B3D546}" type="pres">
      <dgm:prSet presAssocID="{69639743-9F95-4973-AA89-2CE9B8C67F56}" presName="rootConnector" presStyleLbl="node2" presStyleIdx="1" presStyleCnt="6"/>
      <dgm:spPr/>
    </dgm:pt>
    <dgm:pt modelId="{53181E18-5422-4C1C-8870-60BDC3AD83EC}" type="pres">
      <dgm:prSet presAssocID="{69639743-9F95-4973-AA89-2CE9B8C67F56}" presName="hierChild4" presStyleCnt="0"/>
      <dgm:spPr/>
    </dgm:pt>
    <dgm:pt modelId="{7B004BF4-5876-4BC5-A768-27EEEEDA1F4D}" type="pres">
      <dgm:prSet presAssocID="{69639743-9F95-4973-AA89-2CE9B8C67F56}" presName="hierChild5" presStyleCnt="0"/>
      <dgm:spPr/>
    </dgm:pt>
    <dgm:pt modelId="{9411EEFA-7101-4909-A243-BA5A630E89BD}" type="pres">
      <dgm:prSet presAssocID="{FD75D7B9-6F49-42C0-B058-0FC808501572}" presName="Name37" presStyleLbl="parChTrans1D2" presStyleIdx="2" presStyleCnt="7"/>
      <dgm:spPr/>
    </dgm:pt>
    <dgm:pt modelId="{F0302A32-FD3A-4071-B5FE-EBE417047E0F}" type="pres">
      <dgm:prSet presAssocID="{6979967D-0E10-4392-AC81-1947B3EEE3C8}" presName="hierRoot2" presStyleCnt="0">
        <dgm:presLayoutVars>
          <dgm:hierBranch val="init"/>
        </dgm:presLayoutVars>
      </dgm:prSet>
      <dgm:spPr/>
    </dgm:pt>
    <dgm:pt modelId="{0E315A83-3B61-42C8-A0EB-BA9715A8CA91}" type="pres">
      <dgm:prSet presAssocID="{6979967D-0E10-4392-AC81-1947B3EEE3C8}" presName="rootComposite" presStyleCnt="0"/>
      <dgm:spPr/>
    </dgm:pt>
    <dgm:pt modelId="{94441BD4-9191-4415-8CE9-D15193DD1DDC}" type="pres">
      <dgm:prSet presAssocID="{6979967D-0E10-4392-AC81-1947B3EEE3C8}" presName="rootText" presStyleLbl="node2" presStyleIdx="2" presStyleCnt="6" custScaleX="139065" custScaleY="259525">
        <dgm:presLayoutVars>
          <dgm:chPref val="3"/>
        </dgm:presLayoutVars>
      </dgm:prSet>
      <dgm:spPr/>
    </dgm:pt>
    <dgm:pt modelId="{48DF206E-24F0-492C-A19B-5A8AE82EBD7A}" type="pres">
      <dgm:prSet presAssocID="{6979967D-0E10-4392-AC81-1947B3EEE3C8}" presName="rootConnector" presStyleLbl="node2" presStyleIdx="2" presStyleCnt="6"/>
      <dgm:spPr/>
    </dgm:pt>
    <dgm:pt modelId="{9CC58FDE-F57B-4EC8-9E25-4411C19B1B3F}" type="pres">
      <dgm:prSet presAssocID="{6979967D-0E10-4392-AC81-1947B3EEE3C8}" presName="hierChild4" presStyleCnt="0"/>
      <dgm:spPr/>
    </dgm:pt>
    <dgm:pt modelId="{6C4EA47C-BCAC-45D9-A619-A5BB4E437FA6}" type="pres">
      <dgm:prSet presAssocID="{B2674725-6087-423D-9A8C-EC823213B479}" presName="Name37" presStyleLbl="parChTrans1D3" presStyleIdx="2" presStyleCnt="5"/>
      <dgm:spPr/>
    </dgm:pt>
    <dgm:pt modelId="{15A18789-0D8A-4F7D-9EB6-E84C630A54A7}" type="pres">
      <dgm:prSet presAssocID="{019C0476-D7AD-4DE6-A6F6-6CDD9D311F2B}" presName="hierRoot2" presStyleCnt="0">
        <dgm:presLayoutVars>
          <dgm:hierBranch val="init"/>
        </dgm:presLayoutVars>
      </dgm:prSet>
      <dgm:spPr/>
    </dgm:pt>
    <dgm:pt modelId="{593158CC-DC74-411F-8339-85C8111D2BEE}" type="pres">
      <dgm:prSet presAssocID="{019C0476-D7AD-4DE6-A6F6-6CDD9D311F2B}" presName="rootComposite" presStyleCnt="0"/>
      <dgm:spPr/>
    </dgm:pt>
    <dgm:pt modelId="{A145A2E8-CD4F-4366-9A2B-B4542E5A529C}" type="pres">
      <dgm:prSet presAssocID="{019C0476-D7AD-4DE6-A6F6-6CDD9D311F2B}" presName="rootText" presStyleLbl="node3" presStyleIdx="2" presStyleCnt="5" custScaleX="165421" custScaleY="206446">
        <dgm:presLayoutVars>
          <dgm:chPref val="3"/>
        </dgm:presLayoutVars>
      </dgm:prSet>
      <dgm:spPr/>
    </dgm:pt>
    <dgm:pt modelId="{3D829906-9DE8-407A-9B02-0FC114856862}" type="pres">
      <dgm:prSet presAssocID="{019C0476-D7AD-4DE6-A6F6-6CDD9D311F2B}" presName="rootConnector" presStyleLbl="node3" presStyleIdx="2" presStyleCnt="5"/>
      <dgm:spPr/>
    </dgm:pt>
    <dgm:pt modelId="{A80AEF0C-E78F-4BE8-BA93-21B1D8F2D69E}" type="pres">
      <dgm:prSet presAssocID="{019C0476-D7AD-4DE6-A6F6-6CDD9D311F2B}" presName="hierChild4" presStyleCnt="0"/>
      <dgm:spPr/>
    </dgm:pt>
    <dgm:pt modelId="{43112502-25FF-481B-BB14-B2C4ADE1F1EB}" type="pres">
      <dgm:prSet presAssocID="{019C0476-D7AD-4DE6-A6F6-6CDD9D311F2B}" presName="hierChild5" presStyleCnt="0"/>
      <dgm:spPr/>
    </dgm:pt>
    <dgm:pt modelId="{7B739360-A518-4DE3-ADE4-7F0C6D84F9B0}" type="pres">
      <dgm:prSet presAssocID="{6979967D-0E10-4392-AC81-1947B3EEE3C8}" presName="hierChild5" presStyleCnt="0"/>
      <dgm:spPr/>
    </dgm:pt>
    <dgm:pt modelId="{9E8752B7-20BA-4AB5-BBDF-B50C1E88348E}" type="pres">
      <dgm:prSet presAssocID="{0C332F06-7592-4E79-8815-0F1040B35C0D}" presName="Name37" presStyleLbl="parChTrans1D2" presStyleIdx="3" presStyleCnt="7"/>
      <dgm:spPr/>
    </dgm:pt>
    <dgm:pt modelId="{1ECAECD9-A5CD-4E26-B609-73E440A5762B}" type="pres">
      <dgm:prSet presAssocID="{BAC0D670-C306-4C43-89AC-7F43C9FEED05}" presName="hierRoot2" presStyleCnt="0">
        <dgm:presLayoutVars>
          <dgm:hierBranch val="init"/>
        </dgm:presLayoutVars>
      </dgm:prSet>
      <dgm:spPr/>
    </dgm:pt>
    <dgm:pt modelId="{254EAE8C-BB10-4A72-8FD5-1C10D886021C}" type="pres">
      <dgm:prSet presAssocID="{BAC0D670-C306-4C43-89AC-7F43C9FEED05}" presName="rootComposite" presStyleCnt="0"/>
      <dgm:spPr/>
    </dgm:pt>
    <dgm:pt modelId="{C734C33B-3652-4AF3-930D-9DF21332F376}" type="pres">
      <dgm:prSet presAssocID="{BAC0D670-C306-4C43-89AC-7F43C9FEED05}" presName="rootText" presStyleLbl="node2" presStyleIdx="3" presStyleCnt="6" custScaleX="152006" custScaleY="259525">
        <dgm:presLayoutVars>
          <dgm:chPref val="3"/>
        </dgm:presLayoutVars>
      </dgm:prSet>
      <dgm:spPr/>
    </dgm:pt>
    <dgm:pt modelId="{A80BA53F-B09D-4297-BC07-B8F8BDD0C2A7}" type="pres">
      <dgm:prSet presAssocID="{BAC0D670-C306-4C43-89AC-7F43C9FEED05}" presName="rootConnector" presStyleLbl="node2" presStyleIdx="3" presStyleCnt="6"/>
      <dgm:spPr/>
    </dgm:pt>
    <dgm:pt modelId="{7F175788-43FF-4F76-B062-C2643B15600E}" type="pres">
      <dgm:prSet presAssocID="{BAC0D670-C306-4C43-89AC-7F43C9FEED05}" presName="hierChild4" presStyleCnt="0"/>
      <dgm:spPr/>
    </dgm:pt>
    <dgm:pt modelId="{2EB21DED-D551-4B89-8C06-105F0AC7BA2E}" type="pres">
      <dgm:prSet presAssocID="{BAC0D670-C306-4C43-89AC-7F43C9FEED05}" presName="hierChild5" presStyleCnt="0"/>
      <dgm:spPr/>
    </dgm:pt>
    <dgm:pt modelId="{F4893DFF-8A86-4344-BFA7-45CFE6DA539F}" type="pres">
      <dgm:prSet presAssocID="{72E5951F-A52E-4AE5-A063-FCA99F3DA1BE}" presName="Name37" presStyleLbl="parChTrans1D2" presStyleIdx="4" presStyleCnt="7"/>
      <dgm:spPr/>
    </dgm:pt>
    <dgm:pt modelId="{FFE55F1B-4FDD-4B41-9506-AF9D61F8B165}" type="pres">
      <dgm:prSet presAssocID="{7E88A29A-6A2F-4B03-B538-78A84D5AF41C}" presName="hierRoot2" presStyleCnt="0">
        <dgm:presLayoutVars>
          <dgm:hierBranch val="init"/>
        </dgm:presLayoutVars>
      </dgm:prSet>
      <dgm:spPr/>
    </dgm:pt>
    <dgm:pt modelId="{996CD05B-0D45-4F74-9B85-B11291B99F32}" type="pres">
      <dgm:prSet presAssocID="{7E88A29A-6A2F-4B03-B538-78A84D5AF41C}" presName="rootComposite" presStyleCnt="0"/>
      <dgm:spPr/>
    </dgm:pt>
    <dgm:pt modelId="{5C66FCFB-F28E-46AD-A9F7-4688C29A1834}" type="pres">
      <dgm:prSet presAssocID="{7E88A29A-6A2F-4B03-B538-78A84D5AF41C}" presName="rootText" presStyleLbl="node2" presStyleIdx="4" presStyleCnt="6" custScaleX="140385" custScaleY="259816">
        <dgm:presLayoutVars>
          <dgm:chPref val="3"/>
        </dgm:presLayoutVars>
      </dgm:prSet>
      <dgm:spPr/>
    </dgm:pt>
    <dgm:pt modelId="{248F0F32-82C0-475C-BAA5-FDBE866DE107}" type="pres">
      <dgm:prSet presAssocID="{7E88A29A-6A2F-4B03-B538-78A84D5AF41C}" presName="rootConnector" presStyleLbl="node2" presStyleIdx="4" presStyleCnt="6"/>
      <dgm:spPr/>
    </dgm:pt>
    <dgm:pt modelId="{250BC67A-FCFE-4CB8-B498-BBE0946764B7}" type="pres">
      <dgm:prSet presAssocID="{7E88A29A-6A2F-4B03-B538-78A84D5AF41C}" presName="hierChild4" presStyleCnt="0"/>
      <dgm:spPr/>
    </dgm:pt>
    <dgm:pt modelId="{45F9F6BA-EE6C-4059-BE99-4E3B9535F31D}" type="pres">
      <dgm:prSet presAssocID="{AB64D82F-2811-4C82-90BC-9B3AF9D11E16}" presName="Name37" presStyleLbl="parChTrans1D3" presStyleIdx="3" presStyleCnt="5"/>
      <dgm:spPr/>
    </dgm:pt>
    <dgm:pt modelId="{7F29C0A1-0899-4B80-924C-E53974438347}" type="pres">
      <dgm:prSet presAssocID="{2A206E2B-BCD9-44F0-93F3-1973771B0205}" presName="hierRoot2" presStyleCnt="0">
        <dgm:presLayoutVars>
          <dgm:hierBranch val="hang"/>
        </dgm:presLayoutVars>
      </dgm:prSet>
      <dgm:spPr/>
    </dgm:pt>
    <dgm:pt modelId="{A2E9717C-64AC-4088-AA7B-8832A2E19B0A}" type="pres">
      <dgm:prSet presAssocID="{2A206E2B-BCD9-44F0-93F3-1973771B0205}" presName="rootComposite" presStyleCnt="0"/>
      <dgm:spPr/>
    </dgm:pt>
    <dgm:pt modelId="{A068B3A7-6B54-419D-A9D8-C069C61840D4}" type="pres">
      <dgm:prSet presAssocID="{2A206E2B-BCD9-44F0-93F3-1973771B0205}" presName="rootText" presStyleLbl="node3" presStyleIdx="3" presStyleCnt="5" custScaleX="176425" custScaleY="177355">
        <dgm:presLayoutVars>
          <dgm:chPref val="3"/>
        </dgm:presLayoutVars>
      </dgm:prSet>
      <dgm:spPr/>
    </dgm:pt>
    <dgm:pt modelId="{AAE89CE1-7624-47C0-B0A0-8257A0F5022B}" type="pres">
      <dgm:prSet presAssocID="{2A206E2B-BCD9-44F0-93F3-1973771B0205}" presName="rootConnector" presStyleLbl="node3" presStyleIdx="3" presStyleCnt="5"/>
      <dgm:spPr/>
    </dgm:pt>
    <dgm:pt modelId="{58EAD8C9-EF0B-455D-A7E1-FAB8AF3A3948}" type="pres">
      <dgm:prSet presAssocID="{2A206E2B-BCD9-44F0-93F3-1973771B0205}" presName="hierChild4" presStyleCnt="0"/>
      <dgm:spPr/>
    </dgm:pt>
    <dgm:pt modelId="{1671229E-4EE4-40A7-BE86-EF074B9F3DE9}" type="pres">
      <dgm:prSet presAssocID="{2A206E2B-BCD9-44F0-93F3-1973771B0205}" presName="hierChild5" presStyleCnt="0"/>
      <dgm:spPr/>
    </dgm:pt>
    <dgm:pt modelId="{790D5B78-D6BB-4FDD-8A30-24F6D59B1C07}" type="pres">
      <dgm:prSet presAssocID="{4D48A625-A18B-4549-9294-2CC27AA7552B}" presName="Name37" presStyleLbl="parChTrans1D3" presStyleIdx="4" presStyleCnt="5"/>
      <dgm:spPr/>
    </dgm:pt>
    <dgm:pt modelId="{56D74BBB-7296-47B6-A037-145C9EE371D0}" type="pres">
      <dgm:prSet presAssocID="{2C843CEA-1B24-4428-B4D1-AA28F0A8ADD4}" presName="hierRoot2" presStyleCnt="0">
        <dgm:presLayoutVars>
          <dgm:hierBranch val="init"/>
        </dgm:presLayoutVars>
      </dgm:prSet>
      <dgm:spPr/>
    </dgm:pt>
    <dgm:pt modelId="{1452F9B2-7099-4A04-A708-3E20769C897B}" type="pres">
      <dgm:prSet presAssocID="{2C843CEA-1B24-4428-B4D1-AA28F0A8ADD4}" presName="rootComposite" presStyleCnt="0"/>
      <dgm:spPr/>
    </dgm:pt>
    <dgm:pt modelId="{2485AB91-222A-4854-9817-0CAF2D8FFA54}" type="pres">
      <dgm:prSet presAssocID="{2C843CEA-1B24-4428-B4D1-AA28F0A8ADD4}" presName="rootText" presStyleLbl="node3" presStyleIdx="4" presStyleCnt="5" custScaleX="179362" custScaleY="152021">
        <dgm:presLayoutVars>
          <dgm:chPref val="3"/>
        </dgm:presLayoutVars>
      </dgm:prSet>
      <dgm:spPr/>
    </dgm:pt>
    <dgm:pt modelId="{31F23432-8F82-4BE2-B6DB-B33BDADA6E50}" type="pres">
      <dgm:prSet presAssocID="{2C843CEA-1B24-4428-B4D1-AA28F0A8ADD4}" presName="rootConnector" presStyleLbl="node3" presStyleIdx="4" presStyleCnt="5"/>
      <dgm:spPr/>
    </dgm:pt>
    <dgm:pt modelId="{85D1DE44-8426-41BE-8FFF-67EA58C497DF}" type="pres">
      <dgm:prSet presAssocID="{2C843CEA-1B24-4428-B4D1-AA28F0A8ADD4}" presName="hierChild4" presStyleCnt="0"/>
      <dgm:spPr/>
    </dgm:pt>
    <dgm:pt modelId="{A4383674-7280-47A7-851C-EB722EF06E7C}" type="pres">
      <dgm:prSet presAssocID="{2C843CEA-1B24-4428-B4D1-AA28F0A8ADD4}" presName="hierChild5" presStyleCnt="0"/>
      <dgm:spPr/>
    </dgm:pt>
    <dgm:pt modelId="{F6227924-41CE-462A-81D5-36012B1655CC}" type="pres">
      <dgm:prSet presAssocID="{7E88A29A-6A2F-4B03-B538-78A84D5AF41C}" presName="hierChild5" presStyleCnt="0"/>
      <dgm:spPr/>
    </dgm:pt>
    <dgm:pt modelId="{CD989944-7214-4821-A74F-9DE8E5CAE162}" type="pres">
      <dgm:prSet presAssocID="{F84609C4-279D-474A-ADEB-3F88E01588E6}" presName="Name37" presStyleLbl="parChTrans1D2" presStyleIdx="5" presStyleCnt="7"/>
      <dgm:spPr/>
    </dgm:pt>
    <dgm:pt modelId="{C8606441-4F65-46EE-995F-AEA30D431555}" type="pres">
      <dgm:prSet presAssocID="{8ACBA866-AFD1-4C48-BA37-E1DC708F7B27}" presName="hierRoot2" presStyleCnt="0">
        <dgm:presLayoutVars>
          <dgm:hierBranch val="init"/>
        </dgm:presLayoutVars>
      </dgm:prSet>
      <dgm:spPr/>
    </dgm:pt>
    <dgm:pt modelId="{C4618EF1-BCE6-4122-8362-576A362ABE3D}" type="pres">
      <dgm:prSet presAssocID="{8ACBA866-AFD1-4C48-BA37-E1DC708F7B27}" presName="rootComposite" presStyleCnt="0"/>
      <dgm:spPr/>
    </dgm:pt>
    <dgm:pt modelId="{74283526-FBFD-4F46-900C-5C0C665A9BB8}" type="pres">
      <dgm:prSet presAssocID="{8ACBA866-AFD1-4C48-BA37-E1DC708F7B27}" presName="rootText" presStyleLbl="node2" presStyleIdx="5" presStyleCnt="6" custScaleX="146079" custScaleY="259816">
        <dgm:presLayoutVars>
          <dgm:chPref val="3"/>
        </dgm:presLayoutVars>
      </dgm:prSet>
      <dgm:spPr/>
    </dgm:pt>
    <dgm:pt modelId="{E1D50C47-037C-4B9B-A3A7-A98F567F5279}" type="pres">
      <dgm:prSet presAssocID="{8ACBA866-AFD1-4C48-BA37-E1DC708F7B27}" presName="rootConnector" presStyleLbl="node2" presStyleIdx="5" presStyleCnt="6"/>
      <dgm:spPr/>
    </dgm:pt>
    <dgm:pt modelId="{FA465242-3C2B-4E2A-895A-D82B95411F80}" type="pres">
      <dgm:prSet presAssocID="{8ACBA866-AFD1-4C48-BA37-E1DC708F7B27}" presName="hierChild4" presStyleCnt="0"/>
      <dgm:spPr/>
    </dgm:pt>
    <dgm:pt modelId="{E0796B51-5EA5-4FEC-97B5-E7322D3D306C}" type="pres">
      <dgm:prSet presAssocID="{8ACBA866-AFD1-4C48-BA37-E1DC708F7B27}" presName="hierChild5" presStyleCnt="0"/>
      <dgm:spPr/>
    </dgm:pt>
    <dgm:pt modelId="{C451B9C3-0256-4476-AD5B-C5B57895FB44}" type="pres">
      <dgm:prSet presAssocID="{E8B62FCE-B7B7-45D9-A7F3-8F491677FBD7}" presName="hierChild3" presStyleCnt="0"/>
      <dgm:spPr/>
    </dgm:pt>
    <dgm:pt modelId="{6088C55E-8E3E-439F-B612-806150AE4ED0}" type="pres">
      <dgm:prSet presAssocID="{4256786F-8512-4055-9729-E98126DFAC56}" presName="Name111" presStyleLbl="parChTrans1D2" presStyleIdx="6" presStyleCnt="7"/>
      <dgm:spPr/>
    </dgm:pt>
    <dgm:pt modelId="{5C50D414-C2AD-435B-B231-196F3A79C32B}" type="pres">
      <dgm:prSet presAssocID="{91562927-242A-4CFF-8CA2-08D5D4757C02}" presName="hierRoot3" presStyleCnt="0">
        <dgm:presLayoutVars>
          <dgm:hierBranch val="init"/>
        </dgm:presLayoutVars>
      </dgm:prSet>
      <dgm:spPr/>
    </dgm:pt>
    <dgm:pt modelId="{BAD02546-038D-4148-91C3-79A5EB9CACCD}" type="pres">
      <dgm:prSet presAssocID="{91562927-242A-4CFF-8CA2-08D5D4757C02}" presName="rootComposite3" presStyleCnt="0"/>
      <dgm:spPr/>
    </dgm:pt>
    <dgm:pt modelId="{63AC77F1-6F11-417C-B947-CABCE456D560}" type="pres">
      <dgm:prSet presAssocID="{91562927-242A-4CFF-8CA2-08D5D4757C02}" presName="rootText3" presStyleLbl="asst1" presStyleIdx="0" presStyleCnt="1" custScaleX="365381" custScaleY="133870">
        <dgm:presLayoutVars>
          <dgm:chPref val="3"/>
        </dgm:presLayoutVars>
      </dgm:prSet>
      <dgm:spPr/>
    </dgm:pt>
    <dgm:pt modelId="{A63B01FA-96C2-4305-8336-481A7FB26BED}" type="pres">
      <dgm:prSet presAssocID="{91562927-242A-4CFF-8CA2-08D5D4757C02}" presName="rootConnector3" presStyleLbl="asst1" presStyleIdx="0" presStyleCnt="1"/>
      <dgm:spPr/>
    </dgm:pt>
    <dgm:pt modelId="{8ED944A7-E753-4AF3-AB0B-0E0B49DA9C28}" type="pres">
      <dgm:prSet presAssocID="{91562927-242A-4CFF-8CA2-08D5D4757C02}" presName="hierChild6" presStyleCnt="0"/>
      <dgm:spPr/>
    </dgm:pt>
    <dgm:pt modelId="{6E1B5DF1-CACF-448F-82EB-6DDB9E8048CC}" type="pres">
      <dgm:prSet presAssocID="{91562927-242A-4CFF-8CA2-08D5D4757C02}" presName="hierChild7" presStyleCnt="0"/>
      <dgm:spPr/>
    </dgm:pt>
  </dgm:ptLst>
  <dgm:cxnLst>
    <dgm:cxn modelId="{5EF91001-56E5-4A93-AD16-E65B1FCEE0E7}" type="presOf" srcId="{A7359680-3B0F-44A9-B3CC-DAF001A1C005}" destId="{F82AF96E-4CDB-4E56-AB47-764B7BCE3D32}" srcOrd="0" destOrd="0" presId="urn:microsoft.com/office/officeart/2005/8/layout/orgChart1"/>
    <dgm:cxn modelId="{2F485B03-A4A6-4CBF-B825-6FA506B929E3}" type="presOf" srcId="{3B55C4B0-4774-4C5A-AC8F-DA9BFAF19851}" destId="{41FCBFC7-F43E-41D5-9A84-BCDE5AD4A989}" srcOrd="1" destOrd="0" presId="urn:microsoft.com/office/officeart/2005/8/layout/orgChart1"/>
    <dgm:cxn modelId="{238D9210-B974-4EA1-9FA7-60757EC86910}" type="presOf" srcId="{2C843CEA-1B24-4428-B4D1-AA28F0A8ADD4}" destId="{2485AB91-222A-4854-9817-0CAF2D8FFA54}" srcOrd="0" destOrd="0" presId="urn:microsoft.com/office/officeart/2005/8/layout/orgChart1"/>
    <dgm:cxn modelId="{A7E03B13-DFB1-45BB-AD61-89E80A323A23}" type="presOf" srcId="{FA73866B-248B-4178-9EF2-EB9333199DF8}" destId="{3484694F-66CB-4745-97E3-8B62BC3DE61F}" srcOrd="1" destOrd="0" presId="urn:microsoft.com/office/officeart/2005/8/layout/orgChart1"/>
    <dgm:cxn modelId="{DCFF2B15-ACD4-485C-A587-C518A8A9A181}" type="presOf" srcId="{ABD8FDD0-EB3D-4245-A351-B0E25CECA29C}" destId="{5ADD4DF9-A617-4675-AEC5-611F38F94D35}" srcOrd="0" destOrd="0" presId="urn:microsoft.com/office/officeart/2005/8/layout/orgChart1"/>
    <dgm:cxn modelId="{1D9AF21A-66E2-4A2C-A397-9AAA6B905A7E}" type="presOf" srcId="{8ACBA866-AFD1-4C48-BA37-E1DC708F7B27}" destId="{74283526-FBFD-4F46-900C-5C0C665A9BB8}" srcOrd="0" destOrd="0" presId="urn:microsoft.com/office/officeart/2005/8/layout/orgChart1"/>
    <dgm:cxn modelId="{18954C20-618B-4FCA-A6EE-16EB30D6E024}" srcId="{6979967D-0E10-4392-AC81-1947B3EEE3C8}" destId="{019C0476-D7AD-4DE6-A6F6-6CDD9D311F2B}" srcOrd="0" destOrd="0" parTransId="{B2674725-6087-423D-9A8C-EC823213B479}" sibTransId="{333C0E19-4F29-479C-AA6C-9BCE459D1A34}"/>
    <dgm:cxn modelId="{6DB69A20-B658-4F1B-A673-5DD6B7D2A7FC}" type="presOf" srcId="{BAC0D670-C306-4C43-89AC-7F43C9FEED05}" destId="{A80BA53F-B09D-4297-BC07-B8F8BDD0C2A7}" srcOrd="1" destOrd="0" presId="urn:microsoft.com/office/officeart/2005/8/layout/orgChart1"/>
    <dgm:cxn modelId="{8A035C2F-1ED2-4454-8731-27C5A8037AF5}" type="presOf" srcId="{E8B62FCE-B7B7-45D9-A7F3-8F491677FBD7}" destId="{63DDBBD1-7113-49DD-A141-9E327798D3B0}" srcOrd="1" destOrd="0" presId="urn:microsoft.com/office/officeart/2005/8/layout/orgChart1"/>
    <dgm:cxn modelId="{D6C8D33A-E14F-478D-B964-1AC4A5331034}" type="presOf" srcId="{2A206E2B-BCD9-44F0-93F3-1973771B0205}" destId="{A068B3A7-6B54-419D-A9D8-C069C61840D4}" srcOrd="0" destOrd="0" presId="urn:microsoft.com/office/officeart/2005/8/layout/orgChart1"/>
    <dgm:cxn modelId="{3C881D3F-A5A6-429D-8C8E-DD4C5B65D6AC}" srcId="{E8B62FCE-B7B7-45D9-A7F3-8F491677FBD7}" destId="{69639743-9F95-4973-AA89-2CE9B8C67F56}" srcOrd="2" destOrd="0" parTransId="{4E030940-3286-461C-8D86-A2A07DC9F99E}" sibTransId="{A06C6754-5F4E-45B9-82E9-5CB1ACBFA823}"/>
    <dgm:cxn modelId="{6AB68660-8598-4F9A-9C75-05A8B033B7E9}" type="presOf" srcId="{7E88A29A-6A2F-4B03-B538-78A84D5AF41C}" destId="{5C66FCFB-F28E-46AD-A9F7-4688C29A1834}" srcOrd="0" destOrd="0" presId="urn:microsoft.com/office/officeart/2005/8/layout/orgChart1"/>
    <dgm:cxn modelId="{1C4E7E61-0B46-4E9A-BD16-181DFAC7790D}" type="presOf" srcId="{2C843CEA-1B24-4428-B4D1-AA28F0A8ADD4}" destId="{31F23432-8F82-4BE2-B6DB-B33BDADA6E50}" srcOrd="1" destOrd="0" presId="urn:microsoft.com/office/officeart/2005/8/layout/orgChart1"/>
    <dgm:cxn modelId="{004E1963-6A65-4CB1-B170-63E311CF88A2}" type="presOf" srcId="{6979967D-0E10-4392-AC81-1947B3EEE3C8}" destId="{94441BD4-9191-4415-8CE9-D15193DD1DDC}" srcOrd="0" destOrd="0" presId="urn:microsoft.com/office/officeart/2005/8/layout/orgChart1"/>
    <dgm:cxn modelId="{7EDC8044-25AA-4A59-848B-B82EBEDC01A2}" type="presOf" srcId="{3B55C4B0-4774-4C5A-AC8F-DA9BFAF19851}" destId="{BB33F6B2-71DA-4194-B6BF-759B9EF35351}" srcOrd="0" destOrd="0" presId="urn:microsoft.com/office/officeart/2005/8/layout/orgChart1"/>
    <dgm:cxn modelId="{01BB1C6A-AB38-4281-8417-3DF728A37A4F}" type="presOf" srcId="{745D439A-58CC-4807-9FB5-E17AE1AF32D7}" destId="{4334AE6C-6045-4A10-9740-C574FDEF192B}" srcOrd="1" destOrd="0" presId="urn:microsoft.com/office/officeart/2005/8/layout/orgChart1"/>
    <dgm:cxn modelId="{6A8B4F4B-45A5-4853-9D8C-E0FE7F7E28CD}" type="presOf" srcId="{BAC0D670-C306-4C43-89AC-7F43C9FEED05}" destId="{C734C33B-3652-4AF3-930D-9DF21332F376}" srcOrd="0" destOrd="0" presId="urn:microsoft.com/office/officeart/2005/8/layout/orgChart1"/>
    <dgm:cxn modelId="{B490B558-DF8B-4885-B39E-F1D825FD0FCB}" type="presOf" srcId="{8ACBA866-AFD1-4C48-BA37-E1DC708F7B27}" destId="{E1D50C47-037C-4B9B-A3A7-A98F567F5279}" srcOrd="1" destOrd="0" presId="urn:microsoft.com/office/officeart/2005/8/layout/orgChart1"/>
    <dgm:cxn modelId="{C91D7D7E-501B-4BE5-A991-906AA89F1C1F}" srcId="{E8B62FCE-B7B7-45D9-A7F3-8F491677FBD7}" destId="{8ACBA866-AFD1-4C48-BA37-E1DC708F7B27}" srcOrd="6" destOrd="0" parTransId="{F84609C4-279D-474A-ADEB-3F88E01588E6}" sibTransId="{7551EC84-D356-44FF-A8E5-9D9BDA5B2F33}"/>
    <dgm:cxn modelId="{769B6380-307D-4908-9AE7-96BAF9BDA94D}" srcId="{7E88A29A-6A2F-4B03-B538-78A84D5AF41C}" destId="{2C843CEA-1B24-4428-B4D1-AA28F0A8ADD4}" srcOrd="1" destOrd="0" parTransId="{4D48A625-A18B-4549-9294-2CC27AA7552B}" sibTransId="{5E824CA6-26E5-433B-A053-397E42D8D79E}"/>
    <dgm:cxn modelId="{D0916983-7099-4100-8059-45D5DFA4227E}" type="presOf" srcId="{37214232-AF23-48D1-984D-E5E49BA3182A}" destId="{B655A8C4-E034-44D2-BC03-576E8E209AA2}" srcOrd="0" destOrd="0" presId="urn:microsoft.com/office/officeart/2005/8/layout/orgChart1"/>
    <dgm:cxn modelId="{2B3C6984-E033-4EDF-AF28-EF21211380CB}" type="presOf" srcId="{4256786F-8512-4055-9729-E98126DFAC56}" destId="{6088C55E-8E3E-439F-B612-806150AE4ED0}" srcOrd="0" destOrd="0" presId="urn:microsoft.com/office/officeart/2005/8/layout/orgChart1"/>
    <dgm:cxn modelId="{6ED3C887-B82C-449B-BD30-1AE9C419A882}" type="presOf" srcId="{B2674725-6087-423D-9A8C-EC823213B479}" destId="{6C4EA47C-BCAC-45D9-A619-A5BB4E437FA6}" srcOrd="0" destOrd="0" presId="urn:microsoft.com/office/officeart/2005/8/layout/orgChart1"/>
    <dgm:cxn modelId="{45DBDD94-8E3E-4D83-9BDA-9CEAC0054FF0}" srcId="{FA73866B-248B-4178-9EF2-EB9333199DF8}" destId="{745D439A-58CC-4807-9FB5-E17AE1AF32D7}" srcOrd="1" destOrd="0" parTransId="{ABD8FDD0-EB3D-4245-A351-B0E25CECA29C}" sibTransId="{3DE5395E-0863-43E2-938A-CF8ECC8AC23C}"/>
    <dgm:cxn modelId="{141F6A95-649C-4DAB-BCBF-84193FAA4AF9}" type="presOf" srcId="{2A206E2B-BCD9-44F0-93F3-1973771B0205}" destId="{AAE89CE1-7624-47C0-B0A0-8257A0F5022B}" srcOrd="1" destOrd="0" presId="urn:microsoft.com/office/officeart/2005/8/layout/orgChart1"/>
    <dgm:cxn modelId="{C946F895-926B-40BA-8548-6908CDE3FC86}" type="presOf" srcId="{6979967D-0E10-4392-AC81-1947B3EEE3C8}" destId="{48DF206E-24F0-492C-A19B-5A8AE82EBD7A}" srcOrd="1" destOrd="0" presId="urn:microsoft.com/office/officeart/2005/8/layout/orgChart1"/>
    <dgm:cxn modelId="{77808F97-8233-44C3-8579-A05D516B75D1}" type="presOf" srcId="{F84609C4-279D-474A-ADEB-3F88E01588E6}" destId="{CD989944-7214-4821-A74F-9DE8E5CAE162}" srcOrd="0" destOrd="0" presId="urn:microsoft.com/office/officeart/2005/8/layout/orgChart1"/>
    <dgm:cxn modelId="{63F19199-D6A3-4CFC-98BA-0EF50A00B101}" type="presOf" srcId="{4E030940-3286-461C-8D86-A2A07DC9F99E}" destId="{641FCD38-9A76-4FD7-889A-04EDB455CCB6}" srcOrd="0" destOrd="0" presId="urn:microsoft.com/office/officeart/2005/8/layout/orgChart1"/>
    <dgm:cxn modelId="{BA495F9B-DFE7-4C02-A2C3-7C6A650FDB72}" type="presOf" srcId="{FA73866B-248B-4178-9EF2-EB9333199DF8}" destId="{0F0C093A-74F3-433F-95C7-977B09D22E3B}" srcOrd="0" destOrd="0" presId="urn:microsoft.com/office/officeart/2005/8/layout/orgChart1"/>
    <dgm:cxn modelId="{E5359DA6-F785-49EC-8469-90B4A0B47189}" srcId="{E8B62FCE-B7B7-45D9-A7F3-8F491677FBD7}" destId="{BAC0D670-C306-4C43-89AC-7F43C9FEED05}" srcOrd="4" destOrd="0" parTransId="{0C332F06-7592-4E79-8815-0F1040B35C0D}" sibTransId="{5ABD4C72-7A9D-42B1-998A-BE92EBE18857}"/>
    <dgm:cxn modelId="{DB6DFCB8-2F47-4E32-8AD8-64C18A5643A9}" type="presOf" srcId="{FD75D7B9-6F49-42C0-B058-0FC808501572}" destId="{9411EEFA-7101-4909-A243-BA5A630E89BD}" srcOrd="0" destOrd="0" presId="urn:microsoft.com/office/officeart/2005/8/layout/orgChart1"/>
    <dgm:cxn modelId="{554EB2BA-9F8D-4FEF-ACE5-F1D89415811C}" type="presOf" srcId="{69639743-9F95-4973-AA89-2CE9B8C67F56}" destId="{43EDF7A2-20AF-4E04-A636-221875B3D546}" srcOrd="1" destOrd="0" presId="urn:microsoft.com/office/officeart/2005/8/layout/orgChart1"/>
    <dgm:cxn modelId="{5BFAE3BF-675D-48B3-B55E-253F0A6D738F}" type="presOf" srcId="{E8B62FCE-B7B7-45D9-A7F3-8F491677FBD7}" destId="{20EAB7F1-D0A6-48AE-BDE8-87B5A88EAAD5}" srcOrd="0" destOrd="0" presId="urn:microsoft.com/office/officeart/2005/8/layout/orgChart1"/>
    <dgm:cxn modelId="{0BD5C9C1-0CC9-4DBD-9B87-B7F1B06901E6}" srcId="{E8B62FCE-B7B7-45D9-A7F3-8F491677FBD7}" destId="{91562927-242A-4CFF-8CA2-08D5D4757C02}" srcOrd="0" destOrd="0" parTransId="{4256786F-8512-4055-9729-E98126DFAC56}" sibTransId="{9F0ECFF4-0EF6-4C2C-BCF8-5B1E99824BBF}"/>
    <dgm:cxn modelId="{391B24C8-B739-43C4-995B-59B6A6D15B00}" type="presOf" srcId="{0C332F06-7592-4E79-8815-0F1040B35C0D}" destId="{9E8752B7-20BA-4AB5-BBDF-B50C1E88348E}" srcOrd="0" destOrd="0" presId="urn:microsoft.com/office/officeart/2005/8/layout/orgChart1"/>
    <dgm:cxn modelId="{865E45C8-DC1A-4C46-9F9A-BB82974DC045}" type="presOf" srcId="{AB64D82F-2811-4C82-90BC-9B3AF9D11E16}" destId="{45F9F6BA-EE6C-4059-BE99-4E3B9535F31D}" srcOrd="0" destOrd="0" presId="urn:microsoft.com/office/officeart/2005/8/layout/orgChart1"/>
    <dgm:cxn modelId="{EBC85AC8-927B-403D-A3A7-7B3833A1CE1D}" type="presOf" srcId="{019C0476-D7AD-4DE6-A6F6-6CDD9D311F2B}" destId="{A145A2E8-CD4F-4366-9A2B-B4542E5A529C}" srcOrd="0" destOrd="0" presId="urn:microsoft.com/office/officeart/2005/8/layout/orgChart1"/>
    <dgm:cxn modelId="{6298DDCB-6266-4296-AD75-CB92F80DDC93}" srcId="{5FA345BA-A1CD-49C2-A241-6392564D8CFE}" destId="{E8B62FCE-B7B7-45D9-A7F3-8F491677FBD7}" srcOrd="0" destOrd="0" parTransId="{41A58162-2437-496F-BEEC-0CC96802BA45}" sibTransId="{5AF2CB4D-CCF7-4E31-B2ED-65F79CA84FE1}"/>
    <dgm:cxn modelId="{C7289DCD-42F2-4635-B3F8-EDC5C04C75EF}" type="presOf" srcId="{5FA345BA-A1CD-49C2-A241-6392564D8CFE}" destId="{7B01310A-3C65-4DF2-89BE-5DADE97C0212}" srcOrd="0" destOrd="0" presId="urn:microsoft.com/office/officeart/2005/8/layout/orgChart1"/>
    <dgm:cxn modelId="{51AC69D2-CF20-4972-8687-6418EE761922}" type="presOf" srcId="{4D48A625-A18B-4549-9294-2CC27AA7552B}" destId="{790D5B78-D6BB-4FDD-8A30-24F6D59B1C07}" srcOrd="0" destOrd="0" presId="urn:microsoft.com/office/officeart/2005/8/layout/orgChart1"/>
    <dgm:cxn modelId="{7FB707D8-60EE-4975-BC54-F15E48183110}" srcId="{FA73866B-248B-4178-9EF2-EB9333199DF8}" destId="{3B55C4B0-4774-4C5A-AC8F-DA9BFAF19851}" srcOrd="0" destOrd="0" parTransId="{37214232-AF23-48D1-984D-E5E49BA3182A}" sibTransId="{FAB182BE-8934-48A0-A0CC-2C7B1C3AE3EA}"/>
    <dgm:cxn modelId="{4BF82ADA-1ABF-4EFB-9FF0-B15E12EC39B9}" srcId="{E8B62FCE-B7B7-45D9-A7F3-8F491677FBD7}" destId="{FA73866B-248B-4178-9EF2-EB9333199DF8}" srcOrd="1" destOrd="0" parTransId="{A7359680-3B0F-44A9-B3CC-DAF001A1C005}" sibTransId="{CF83B75C-51C3-4BC0-B830-35FADA5A5382}"/>
    <dgm:cxn modelId="{273482DA-C028-48E1-85FA-2EACC145D0DA}" srcId="{E8B62FCE-B7B7-45D9-A7F3-8F491677FBD7}" destId="{6979967D-0E10-4392-AC81-1947B3EEE3C8}" srcOrd="3" destOrd="0" parTransId="{FD75D7B9-6F49-42C0-B058-0FC808501572}" sibTransId="{38AF0468-7775-4925-B1B0-87C6CFFBA96C}"/>
    <dgm:cxn modelId="{704D71DE-F6B3-4553-8BD8-C913154D47BB}" type="presOf" srcId="{69639743-9F95-4973-AA89-2CE9B8C67F56}" destId="{B2E1132C-E88B-422D-929D-AC84B10A2AC5}" srcOrd="0" destOrd="0" presId="urn:microsoft.com/office/officeart/2005/8/layout/orgChart1"/>
    <dgm:cxn modelId="{5F058EDF-93D4-472F-A480-9FCD6A9BF56E}" type="presOf" srcId="{019C0476-D7AD-4DE6-A6F6-6CDD9D311F2B}" destId="{3D829906-9DE8-407A-9B02-0FC114856862}" srcOrd="1" destOrd="0" presId="urn:microsoft.com/office/officeart/2005/8/layout/orgChart1"/>
    <dgm:cxn modelId="{EB2DD4E2-296D-49B7-A075-4A3942BA8F7B}" srcId="{7E88A29A-6A2F-4B03-B538-78A84D5AF41C}" destId="{2A206E2B-BCD9-44F0-93F3-1973771B0205}" srcOrd="0" destOrd="0" parTransId="{AB64D82F-2811-4C82-90BC-9B3AF9D11E16}" sibTransId="{0F0F77B0-8309-4BAD-9691-1B50198F1246}"/>
    <dgm:cxn modelId="{E8F6BCE8-7757-411A-8438-6192EFBBAFA5}" srcId="{E8B62FCE-B7B7-45D9-A7F3-8F491677FBD7}" destId="{7E88A29A-6A2F-4B03-B538-78A84D5AF41C}" srcOrd="5" destOrd="0" parTransId="{72E5951F-A52E-4AE5-A063-FCA99F3DA1BE}" sibTransId="{5FE1B0CF-0D81-4D4D-9544-4A55CAF9A97A}"/>
    <dgm:cxn modelId="{DB65F4EA-C1CC-44D0-9F6A-89218AE96CEB}" type="presOf" srcId="{72E5951F-A52E-4AE5-A063-FCA99F3DA1BE}" destId="{F4893DFF-8A86-4344-BFA7-45CFE6DA539F}" srcOrd="0" destOrd="0" presId="urn:microsoft.com/office/officeart/2005/8/layout/orgChart1"/>
    <dgm:cxn modelId="{094F51EF-3890-46E5-898E-FDBC1885498D}" type="presOf" srcId="{91562927-242A-4CFF-8CA2-08D5D4757C02}" destId="{63AC77F1-6F11-417C-B947-CABCE456D560}" srcOrd="0" destOrd="0" presId="urn:microsoft.com/office/officeart/2005/8/layout/orgChart1"/>
    <dgm:cxn modelId="{00CB71F0-1066-42D8-AAD0-8A5ABD662BC9}" type="presOf" srcId="{7E88A29A-6A2F-4B03-B538-78A84D5AF41C}" destId="{248F0F32-82C0-475C-BAA5-FDBE866DE107}" srcOrd="1" destOrd="0" presId="urn:microsoft.com/office/officeart/2005/8/layout/orgChart1"/>
    <dgm:cxn modelId="{72B6AAF0-9504-453E-A716-BEB74EFCB510}" type="presOf" srcId="{91562927-242A-4CFF-8CA2-08D5D4757C02}" destId="{A63B01FA-96C2-4305-8336-481A7FB26BED}" srcOrd="1" destOrd="0" presId="urn:microsoft.com/office/officeart/2005/8/layout/orgChart1"/>
    <dgm:cxn modelId="{01388AFD-3E8D-4891-AF10-224FD4E41885}" type="presOf" srcId="{745D439A-58CC-4807-9FB5-E17AE1AF32D7}" destId="{D8E48C43-378F-487D-AC1A-7D687FD48C61}" srcOrd="0" destOrd="0" presId="urn:microsoft.com/office/officeart/2005/8/layout/orgChart1"/>
    <dgm:cxn modelId="{50DD3B8D-6380-4950-9A14-9E6C6D68AF44}" type="presParOf" srcId="{7B01310A-3C65-4DF2-89BE-5DADE97C0212}" destId="{EC3D10F6-9B90-49AC-886D-846FEF8F1B0B}" srcOrd="0" destOrd="0" presId="urn:microsoft.com/office/officeart/2005/8/layout/orgChart1"/>
    <dgm:cxn modelId="{8E36E51F-0A2E-44A3-B205-5CB6F3C794EF}" type="presParOf" srcId="{EC3D10F6-9B90-49AC-886D-846FEF8F1B0B}" destId="{3C05ECB4-F88C-4A8A-A184-97381D8CE073}" srcOrd="0" destOrd="0" presId="urn:microsoft.com/office/officeart/2005/8/layout/orgChart1"/>
    <dgm:cxn modelId="{49C8BCC5-47C0-422B-AD11-9C46D7973ED9}" type="presParOf" srcId="{3C05ECB4-F88C-4A8A-A184-97381D8CE073}" destId="{20EAB7F1-D0A6-48AE-BDE8-87B5A88EAAD5}" srcOrd="0" destOrd="0" presId="urn:microsoft.com/office/officeart/2005/8/layout/orgChart1"/>
    <dgm:cxn modelId="{020E3A79-AC6F-45A4-8CF5-25A5F5D7C8DD}" type="presParOf" srcId="{3C05ECB4-F88C-4A8A-A184-97381D8CE073}" destId="{63DDBBD1-7113-49DD-A141-9E327798D3B0}" srcOrd="1" destOrd="0" presId="urn:microsoft.com/office/officeart/2005/8/layout/orgChart1"/>
    <dgm:cxn modelId="{9E45C42E-C2D4-4FE0-BC7A-F689AC11C9F5}" type="presParOf" srcId="{EC3D10F6-9B90-49AC-886D-846FEF8F1B0B}" destId="{E55B43FD-2E27-47A9-B369-5E38A171285B}" srcOrd="1" destOrd="0" presId="urn:microsoft.com/office/officeart/2005/8/layout/orgChart1"/>
    <dgm:cxn modelId="{2C4D2EBF-403D-4D29-946D-D3DB56B620C6}" type="presParOf" srcId="{E55B43FD-2E27-47A9-B369-5E38A171285B}" destId="{F82AF96E-4CDB-4E56-AB47-764B7BCE3D32}" srcOrd="0" destOrd="0" presId="urn:microsoft.com/office/officeart/2005/8/layout/orgChart1"/>
    <dgm:cxn modelId="{C54DA7B8-D24B-42AF-9C19-784FC5F9B6B0}" type="presParOf" srcId="{E55B43FD-2E27-47A9-B369-5E38A171285B}" destId="{3D0145D1-E594-45AE-89BD-C1DA00C7CAC2}" srcOrd="1" destOrd="0" presId="urn:microsoft.com/office/officeart/2005/8/layout/orgChart1"/>
    <dgm:cxn modelId="{972A2428-4854-4524-98E8-C11F3740E03C}" type="presParOf" srcId="{3D0145D1-E594-45AE-89BD-C1DA00C7CAC2}" destId="{133571CD-1CE4-456C-8498-81EB87D4CF98}" srcOrd="0" destOrd="0" presId="urn:microsoft.com/office/officeart/2005/8/layout/orgChart1"/>
    <dgm:cxn modelId="{A2092B2E-520C-4C15-AAAD-443EF496C7DA}" type="presParOf" srcId="{133571CD-1CE4-456C-8498-81EB87D4CF98}" destId="{0F0C093A-74F3-433F-95C7-977B09D22E3B}" srcOrd="0" destOrd="0" presId="urn:microsoft.com/office/officeart/2005/8/layout/orgChart1"/>
    <dgm:cxn modelId="{5000D0AF-6F39-4BB0-BE0C-AAC04A2825E3}" type="presParOf" srcId="{133571CD-1CE4-456C-8498-81EB87D4CF98}" destId="{3484694F-66CB-4745-97E3-8B62BC3DE61F}" srcOrd="1" destOrd="0" presId="urn:microsoft.com/office/officeart/2005/8/layout/orgChart1"/>
    <dgm:cxn modelId="{4891DA9D-A2B8-4026-8E4E-A19D41B949C4}" type="presParOf" srcId="{3D0145D1-E594-45AE-89BD-C1DA00C7CAC2}" destId="{977FBDD7-6461-49F3-910D-11A53B0D9F29}" srcOrd="1" destOrd="0" presId="urn:microsoft.com/office/officeart/2005/8/layout/orgChart1"/>
    <dgm:cxn modelId="{1D9628E5-E859-44D3-AB14-853CA84985FE}" type="presParOf" srcId="{977FBDD7-6461-49F3-910D-11A53B0D9F29}" destId="{B655A8C4-E034-44D2-BC03-576E8E209AA2}" srcOrd="0" destOrd="0" presId="urn:microsoft.com/office/officeart/2005/8/layout/orgChart1"/>
    <dgm:cxn modelId="{694170EC-A2B5-4DD3-B9C1-1FAB43F15168}" type="presParOf" srcId="{977FBDD7-6461-49F3-910D-11A53B0D9F29}" destId="{C8345A27-4C47-43DE-BD65-3CB675B68792}" srcOrd="1" destOrd="0" presId="urn:microsoft.com/office/officeart/2005/8/layout/orgChart1"/>
    <dgm:cxn modelId="{D02D9BDF-04D0-4EC6-8E87-265C79743343}" type="presParOf" srcId="{C8345A27-4C47-43DE-BD65-3CB675B68792}" destId="{A09CB9A5-9717-4943-9A31-D54AA5E47E9A}" srcOrd="0" destOrd="0" presId="urn:microsoft.com/office/officeart/2005/8/layout/orgChart1"/>
    <dgm:cxn modelId="{1CE1DFDE-83AE-4D09-8484-BB6089F86E7D}" type="presParOf" srcId="{A09CB9A5-9717-4943-9A31-D54AA5E47E9A}" destId="{BB33F6B2-71DA-4194-B6BF-759B9EF35351}" srcOrd="0" destOrd="0" presId="urn:microsoft.com/office/officeart/2005/8/layout/orgChart1"/>
    <dgm:cxn modelId="{8D1ADCAD-019C-431A-80BC-2BFDBB2258A5}" type="presParOf" srcId="{A09CB9A5-9717-4943-9A31-D54AA5E47E9A}" destId="{41FCBFC7-F43E-41D5-9A84-BCDE5AD4A989}" srcOrd="1" destOrd="0" presId="urn:microsoft.com/office/officeart/2005/8/layout/orgChart1"/>
    <dgm:cxn modelId="{A8D1D500-2633-4F9F-B3BB-EA2E96664EBC}" type="presParOf" srcId="{C8345A27-4C47-43DE-BD65-3CB675B68792}" destId="{18E5ED1E-6A38-4BD9-B5EE-33F08CFF9854}" srcOrd="1" destOrd="0" presId="urn:microsoft.com/office/officeart/2005/8/layout/orgChart1"/>
    <dgm:cxn modelId="{52B8CF19-B9C6-466B-9A86-0D63E3BEE8F5}" type="presParOf" srcId="{C8345A27-4C47-43DE-BD65-3CB675B68792}" destId="{74541D6D-89A4-45EE-802A-A29D2A9986DE}" srcOrd="2" destOrd="0" presId="urn:microsoft.com/office/officeart/2005/8/layout/orgChart1"/>
    <dgm:cxn modelId="{7FA10328-7E21-4470-B1C8-A7DEEFCCADFB}" type="presParOf" srcId="{977FBDD7-6461-49F3-910D-11A53B0D9F29}" destId="{5ADD4DF9-A617-4675-AEC5-611F38F94D35}" srcOrd="2" destOrd="0" presId="urn:microsoft.com/office/officeart/2005/8/layout/orgChart1"/>
    <dgm:cxn modelId="{08217CA8-1EC7-46ED-A368-ADE07A8AEFFD}" type="presParOf" srcId="{977FBDD7-6461-49F3-910D-11A53B0D9F29}" destId="{6B725BE4-BC7C-4036-989D-B0842ADE85E4}" srcOrd="3" destOrd="0" presId="urn:microsoft.com/office/officeart/2005/8/layout/orgChart1"/>
    <dgm:cxn modelId="{AA37331D-A228-478A-82C3-9F8B2B30C9ED}" type="presParOf" srcId="{6B725BE4-BC7C-4036-989D-B0842ADE85E4}" destId="{28D1B319-3CA8-4154-A509-41B777CF0615}" srcOrd="0" destOrd="0" presId="urn:microsoft.com/office/officeart/2005/8/layout/orgChart1"/>
    <dgm:cxn modelId="{53AF1E2E-CDD6-441B-8630-5F93915A72AB}" type="presParOf" srcId="{28D1B319-3CA8-4154-A509-41B777CF0615}" destId="{D8E48C43-378F-487D-AC1A-7D687FD48C61}" srcOrd="0" destOrd="0" presId="urn:microsoft.com/office/officeart/2005/8/layout/orgChart1"/>
    <dgm:cxn modelId="{CDEEAF47-E743-4083-BF68-CF192F9182F5}" type="presParOf" srcId="{28D1B319-3CA8-4154-A509-41B777CF0615}" destId="{4334AE6C-6045-4A10-9740-C574FDEF192B}" srcOrd="1" destOrd="0" presId="urn:microsoft.com/office/officeart/2005/8/layout/orgChart1"/>
    <dgm:cxn modelId="{D5899506-12EA-4709-9AE5-F4343EC64486}" type="presParOf" srcId="{6B725BE4-BC7C-4036-989D-B0842ADE85E4}" destId="{A83A3480-91BC-411E-B579-7FEF98E49EDC}" srcOrd="1" destOrd="0" presId="urn:microsoft.com/office/officeart/2005/8/layout/orgChart1"/>
    <dgm:cxn modelId="{DF68B8FE-A186-4A5A-93A1-75DFC2604B70}" type="presParOf" srcId="{6B725BE4-BC7C-4036-989D-B0842ADE85E4}" destId="{80E671F3-C483-4961-94EB-15552687DACC}" srcOrd="2" destOrd="0" presId="urn:microsoft.com/office/officeart/2005/8/layout/orgChart1"/>
    <dgm:cxn modelId="{0F2FA137-7856-4EFA-A217-EB63AC3E24C7}" type="presParOf" srcId="{3D0145D1-E594-45AE-89BD-C1DA00C7CAC2}" destId="{6DE9F74A-3F72-4F85-94C3-92EFE7AB6158}" srcOrd="2" destOrd="0" presId="urn:microsoft.com/office/officeart/2005/8/layout/orgChart1"/>
    <dgm:cxn modelId="{8A200ECC-C10B-45EC-A4FF-778929A0E943}" type="presParOf" srcId="{E55B43FD-2E27-47A9-B369-5E38A171285B}" destId="{641FCD38-9A76-4FD7-889A-04EDB455CCB6}" srcOrd="2" destOrd="0" presId="urn:microsoft.com/office/officeart/2005/8/layout/orgChart1"/>
    <dgm:cxn modelId="{C723155F-24F4-4A65-A88C-C1840D722077}" type="presParOf" srcId="{E55B43FD-2E27-47A9-B369-5E38A171285B}" destId="{CD6E861E-D076-4E1C-9619-744A89EDB68E}" srcOrd="3" destOrd="0" presId="urn:microsoft.com/office/officeart/2005/8/layout/orgChart1"/>
    <dgm:cxn modelId="{6EA6B63A-7973-4E61-A948-C6F03DBCB65A}" type="presParOf" srcId="{CD6E861E-D076-4E1C-9619-744A89EDB68E}" destId="{8BA842D8-4C70-4ACD-A304-1F86348899CC}" srcOrd="0" destOrd="0" presId="urn:microsoft.com/office/officeart/2005/8/layout/orgChart1"/>
    <dgm:cxn modelId="{ED9625A0-8952-4D77-A03F-3A02F3524A34}" type="presParOf" srcId="{8BA842D8-4C70-4ACD-A304-1F86348899CC}" destId="{B2E1132C-E88B-422D-929D-AC84B10A2AC5}" srcOrd="0" destOrd="0" presId="urn:microsoft.com/office/officeart/2005/8/layout/orgChart1"/>
    <dgm:cxn modelId="{A5CD9FFF-C658-408A-BF6E-BE81102D0B62}" type="presParOf" srcId="{8BA842D8-4C70-4ACD-A304-1F86348899CC}" destId="{43EDF7A2-20AF-4E04-A636-221875B3D546}" srcOrd="1" destOrd="0" presId="urn:microsoft.com/office/officeart/2005/8/layout/orgChart1"/>
    <dgm:cxn modelId="{30742EA2-223A-4909-9594-E7C3960303D5}" type="presParOf" srcId="{CD6E861E-D076-4E1C-9619-744A89EDB68E}" destId="{53181E18-5422-4C1C-8870-60BDC3AD83EC}" srcOrd="1" destOrd="0" presId="urn:microsoft.com/office/officeart/2005/8/layout/orgChart1"/>
    <dgm:cxn modelId="{418DD3E6-6CF7-487F-8F55-47576B99F084}" type="presParOf" srcId="{CD6E861E-D076-4E1C-9619-744A89EDB68E}" destId="{7B004BF4-5876-4BC5-A768-27EEEEDA1F4D}" srcOrd="2" destOrd="0" presId="urn:microsoft.com/office/officeart/2005/8/layout/orgChart1"/>
    <dgm:cxn modelId="{1B11D66A-0200-44D2-9D52-DAC4C3CF3151}" type="presParOf" srcId="{E55B43FD-2E27-47A9-B369-5E38A171285B}" destId="{9411EEFA-7101-4909-A243-BA5A630E89BD}" srcOrd="4" destOrd="0" presId="urn:microsoft.com/office/officeart/2005/8/layout/orgChart1"/>
    <dgm:cxn modelId="{384D2235-1610-40E0-87CC-9265E8AAD94E}" type="presParOf" srcId="{E55B43FD-2E27-47A9-B369-5E38A171285B}" destId="{F0302A32-FD3A-4071-B5FE-EBE417047E0F}" srcOrd="5" destOrd="0" presId="urn:microsoft.com/office/officeart/2005/8/layout/orgChart1"/>
    <dgm:cxn modelId="{3AAAD19A-4780-483B-A300-37445022D269}" type="presParOf" srcId="{F0302A32-FD3A-4071-B5FE-EBE417047E0F}" destId="{0E315A83-3B61-42C8-A0EB-BA9715A8CA91}" srcOrd="0" destOrd="0" presId="urn:microsoft.com/office/officeart/2005/8/layout/orgChart1"/>
    <dgm:cxn modelId="{3AC3999A-1537-4865-B9D5-4932C6AFC000}" type="presParOf" srcId="{0E315A83-3B61-42C8-A0EB-BA9715A8CA91}" destId="{94441BD4-9191-4415-8CE9-D15193DD1DDC}" srcOrd="0" destOrd="0" presId="urn:microsoft.com/office/officeart/2005/8/layout/orgChart1"/>
    <dgm:cxn modelId="{47609ED2-6C81-4F0A-9B81-9BC062E53CDA}" type="presParOf" srcId="{0E315A83-3B61-42C8-A0EB-BA9715A8CA91}" destId="{48DF206E-24F0-492C-A19B-5A8AE82EBD7A}" srcOrd="1" destOrd="0" presId="urn:microsoft.com/office/officeart/2005/8/layout/orgChart1"/>
    <dgm:cxn modelId="{3C4B0D3F-3EE1-4D00-8F5B-847D293F70FE}" type="presParOf" srcId="{F0302A32-FD3A-4071-B5FE-EBE417047E0F}" destId="{9CC58FDE-F57B-4EC8-9E25-4411C19B1B3F}" srcOrd="1" destOrd="0" presId="urn:microsoft.com/office/officeart/2005/8/layout/orgChart1"/>
    <dgm:cxn modelId="{DC942C3F-372A-45F0-B260-180A95400667}" type="presParOf" srcId="{9CC58FDE-F57B-4EC8-9E25-4411C19B1B3F}" destId="{6C4EA47C-BCAC-45D9-A619-A5BB4E437FA6}" srcOrd="0" destOrd="0" presId="urn:microsoft.com/office/officeart/2005/8/layout/orgChart1"/>
    <dgm:cxn modelId="{80D9B501-7D83-4DF0-9668-4E96567DB0A1}" type="presParOf" srcId="{9CC58FDE-F57B-4EC8-9E25-4411C19B1B3F}" destId="{15A18789-0D8A-4F7D-9EB6-E84C630A54A7}" srcOrd="1" destOrd="0" presId="urn:microsoft.com/office/officeart/2005/8/layout/orgChart1"/>
    <dgm:cxn modelId="{189F2966-8BAA-4571-95CD-3FBC9117C93D}" type="presParOf" srcId="{15A18789-0D8A-4F7D-9EB6-E84C630A54A7}" destId="{593158CC-DC74-411F-8339-85C8111D2BEE}" srcOrd="0" destOrd="0" presId="urn:microsoft.com/office/officeart/2005/8/layout/orgChart1"/>
    <dgm:cxn modelId="{5EA707EB-EE3A-4896-BB4A-DD196C2FB851}" type="presParOf" srcId="{593158CC-DC74-411F-8339-85C8111D2BEE}" destId="{A145A2E8-CD4F-4366-9A2B-B4542E5A529C}" srcOrd="0" destOrd="0" presId="urn:microsoft.com/office/officeart/2005/8/layout/orgChart1"/>
    <dgm:cxn modelId="{7D658965-F96C-4E39-AB6D-530AD698AB05}" type="presParOf" srcId="{593158CC-DC74-411F-8339-85C8111D2BEE}" destId="{3D829906-9DE8-407A-9B02-0FC114856862}" srcOrd="1" destOrd="0" presId="urn:microsoft.com/office/officeart/2005/8/layout/orgChart1"/>
    <dgm:cxn modelId="{2AC733D4-80CF-4F92-9901-6B24DFD510C2}" type="presParOf" srcId="{15A18789-0D8A-4F7D-9EB6-E84C630A54A7}" destId="{A80AEF0C-E78F-4BE8-BA93-21B1D8F2D69E}" srcOrd="1" destOrd="0" presId="urn:microsoft.com/office/officeart/2005/8/layout/orgChart1"/>
    <dgm:cxn modelId="{08A1BC42-89B1-4309-8191-305FE50CBA83}" type="presParOf" srcId="{15A18789-0D8A-4F7D-9EB6-E84C630A54A7}" destId="{43112502-25FF-481B-BB14-B2C4ADE1F1EB}" srcOrd="2" destOrd="0" presId="urn:microsoft.com/office/officeart/2005/8/layout/orgChart1"/>
    <dgm:cxn modelId="{A06C9CBE-EDFE-4122-94C1-13FE62E28786}" type="presParOf" srcId="{F0302A32-FD3A-4071-B5FE-EBE417047E0F}" destId="{7B739360-A518-4DE3-ADE4-7F0C6D84F9B0}" srcOrd="2" destOrd="0" presId="urn:microsoft.com/office/officeart/2005/8/layout/orgChart1"/>
    <dgm:cxn modelId="{642DC9AB-F45C-4868-93F9-46BEA0765B27}" type="presParOf" srcId="{E55B43FD-2E27-47A9-B369-5E38A171285B}" destId="{9E8752B7-20BA-4AB5-BBDF-B50C1E88348E}" srcOrd="6" destOrd="0" presId="urn:microsoft.com/office/officeart/2005/8/layout/orgChart1"/>
    <dgm:cxn modelId="{DC152268-DC13-4752-8534-D38CE078B5B5}" type="presParOf" srcId="{E55B43FD-2E27-47A9-B369-5E38A171285B}" destId="{1ECAECD9-A5CD-4E26-B609-73E440A5762B}" srcOrd="7" destOrd="0" presId="urn:microsoft.com/office/officeart/2005/8/layout/orgChart1"/>
    <dgm:cxn modelId="{9B0A77A2-8EB1-4355-BD46-5E7952AE8407}" type="presParOf" srcId="{1ECAECD9-A5CD-4E26-B609-73E440A5762B}" destId="{254EAE8C-BB10-4A72-8FD5-1C10D886021C}" srcOrd="0" destOrd="0" presId="urn:microsoft.com/office/officeart/2005/8/layout/orgChart1"/>
    <dgm:cxn modelId="{7D9D6AEE-464F-40F5-A179-0A4FFD4D07D1}" type="presParOf" srcId="{254EAE8C-BB10-4A72-8FD5-1C10D886021C}" destId="{C734C33B-3652-4AF3-930D-9DF21332F376}" srcOrd="0" destOrd="0" presId="urn:microsoft.com/office/officeart/2005/8/layout/orgChart1"/>
    <dgm:cxn modelId="{671AC02C-2247-49BC-B428-3911678CFE7C}" type="presParOf" srcId="{254EAE8C-BB10-4A72-8FD5-1C10D886021C}" destId="{A80BA53F-B09D-4297-BC07-B8F8BDD0C2A7}" srcOrd="1" destOrd="0" presId="urn:microsoft.com/office/officeart/2005/8/layout/orgChart1"/>
    <dgm:cxn modelId="{CD32EE51-4619-4A13-9463-730A5A377DA0}" type="presParOf" srcId="{1ECAECD9-A5CD-4E26-B609-73E440A5762B}" destId="{7F175788-43FF-4F76-B062-C2643B15600E}" srcOrd="1" destOrd="0" presId="urn:microsoft.com/office/officeart/2005/8/layout/orgChart1"/>
    <dgm:cxn modelId="{F9D98792-0571-4DD8-A11C-1C645678F9F4}" type="presParOf" srcId="{1ECAECD9-A5CD-4E26-B609-73E440A5762B}" destId="{2EB21DED-D551-4B89-8C06-105F0AC7BA2E}" srcOrd="2" destOrd="0" presId="urn:microsoft.com/office/officeart/2005/8/layout/orgChart1"/>
    <dgm:cxn modelId="{60FC0186-E118-47F4-8E79-439A6C9648F2}" type="presParOf" srcId="{E55B43FD-2E27-47A9-B369-5E38A171285B}" destId="{F4893DFF-8A86-4344-BFA7-45CFE6DA539F}" srcOrd="8" destOrd="0" presId="urn:microsoft.com/office/officeart/2005/8/layout/orgChart1"/>
    <dgm:cxn modelId="{7FF01ABE-8343-4C9F-A18A-DD5B17DE96EB}" type="presParOf" srcId="{E55B43FD-2E27-47A9-B369-5E38A171285B}" destId="{FFE55F1B-4FDD-4B41-9506-AF9D61F8B165}" srcOrd="9" destOrd="0" presId="urn:microsoft.com/office/officeart/2005/8/layout/orgChart1"/>
    <dgm:cxn modelId="{65FD426C-238A-442E-9684-A5FBFE4E81D3}" type="presParOf" srcId="{FFE55F1B-4FDD-4B41-9506-AF9D61F8B165}" destId="{996CD05B-0D45-4F74-9B85-B11291B99F32}" srcOrd="0" destOrd="0" presId="urn:microsoft.com/office/officeart/2005/8/layout/orgChart1"/>
    <dgm:cxn modelId="{26C63865-155B-4879-9E0A-D68891C03934}" type="presParOf" srcId="{996CD05B-0D45-4F74-9B85-B11291B99F32}" destId="{5C66FCFB-F28E-46AD-A9F7-4688C29A1834}" srcOrd="0" destOrd="0" presId="urn:microsoft.com/office/officeart/2005/8/layout/orgChart1"/>
    <dgm:cxn modelId="{86444063-C01B-440B-8DF7-6B1081018B4D}" type="presParOf" srcId="{996CD05B-0D45-4F74-9B85-B11291B99F32}" destId="{248F0F32-82C0-475C-BAA5-FDBE866DE107}" srcOrd="1" destOrd="0" presId="urn:microsoft.com/office/officeart/2005/8/layout/orgChart1"/>
    <dgm:cxn modelId="{C0D767E8-F4FF-4AEE-9CE2-A986E34443E0}" type="presParOf" srcId="{FFE55F1B-4FDD-4B41-9506-AF9D61F8B165}" destId="{250BC67A-FCFE-4CB8-B498-BBE0946764B7}" srcOrd="1" destOrd="0" presId="urn:microsoft.com/office/officeart/2005/8/layout/orgChart1"/>
    <dgm:cxn modelId="{DB90FFEB-C9C1-46B7-9788-A4D790245F76}" type="presParOf" srcId="{250BC67A-FCFE-4CB8-B498-BBE0946764B7}" destId="{45F9F6BA-EE6C-4059-BE99-4E3B9535F31D}" srcOrd="0" destOrd="0" presId="urn:microsoft.com/office/officeart/2005/8/layout/orgChart1"/>
    <dgm:cxn modelId="{B134571C-1F36-49E0-8BB6-69976E641FCC}" type="presParOf" srcId="{250BC67A-FCFE-4CB8-B498-BBE0946764B7}" destId="{7F29C0A1-0899-4B80-924C-E53974438347}" srcOrd="1" destOrd="0" presId="urn:microsoft.com/office/officeart/2005/8/layout/orgChart1"/>
    <dgm:cxn modelId="{D7D5F32C-F69D-4126-9ECE-4FF23B0C2716}" type="presParOf" srcId="{7F29C0A1-0899-4B80-924C-E53974438347}" destId="{A2E9717C-64AC-4088-AA7B-8832A2E19B0A}" srcOrd="0" destOrd="0" presId="urn:microsoft.com/office/officeart/2005/8/layout/orgChart1"/>
    <dgm:cxn modelId="{1156C28F-796F-4F11-A09A-38380B43D43E}" type="presParOf" srcId="{A2E9717C-64AC-4088-AA7B-8832A2E19B0A}" destId="{A068B3A7-6B54-419D-A9D8-C069C61840D4}" srcOrd="0" destOrd="0" presId="urn:microsoft.com/office/officeart/2005/8/layout/orgChart1"/>
    <dgm:cxn modelId="{C030EFE9-9B10-49DF-AD4C-4AA0FB728B19}" type="presParOf" srcId="{A2E9717C-64AC-4088-AA7B-8832A2E19B0A}" destId="{AAE89CE1-7624-47C0-B0A0-8257A0F5022B}" srcOrd="1" destOrd="0" presId="urn:microsoft.com/office/officeart/2005/8/layout/orgChart1"/>
    <dgm:cxn modelId="{D467452E-7C8C-4411-BA95-E36E48D468B4}" type="presParOf" srcId="{7F29C0A1-0899-4B80-924C-E53974438347}" destId="{58EAD8C9-EF0B-455D-A7E1-FAB8AF3A3948}" srcOrd="1" destOrd="0" presId="urn:microsoft.com/office/officeart/2005/8/layout/orgChart1"/>
    <dgm:cxn modelId="{DC315549-7BBB-4C84-8BDD-F08F1F5DF0C5}" type="presParOf" srcId="{7F29C0A1-0899-4B80-924C-E53974438347}" destId="{1671229E-4EE4-40A7-BE86-EF074B9F3DE9}" srcOrd="2" destOrd="0" presId="urn:microsoft.com/office/officeart/2005/8/layout/orgChart1"/>
    <dgm:cxn modelId="{EA4ACB1D-5997-49E3-BDB3-310AA0139E1F}" type="presParOf" srcId="{250BC67A-FCFE-4CB8-B498-BBE0946764B7}" destId="{790D5B78-D6BB-4FDD-8A30-24F6D59B1C07}" srcOrd="2" destOrd="0" presId="urn:microsoft.com/office/officeart/2005/8/layout/orgChart1"/>
    <dgm:cxn modelId="{1DAC2AE1-706E-4656-A220-96122FBE6091}" type="presParOf" srcId="{250BC67A-FCFE-4CB8-B498-BBE0946764B7}" destId="{56D74BBB-7296-47B6-A037-145C9EE371D0}" srcOrd="3" destOrd="0" presId="urn:microsoft.com/office/officeart/2005/8/layout/orgChart1"/>
    <dgm:cxn modelId="{D975BE80-598A-42BE-BF1E-A7D4E67B8CB2}" type="presParOf" srcId="{56D74BBB-7296-47B6-A037-145C9EE371D0}" destId="{1452F9B2-7099-4A04-A708-3E20769C897B}" srcOrd="0" destOrd="0" presId="urn:microsoft.com/office/officeart/2005/8/layout/orgChart1"/>
    <dgm:cxn modelId="{25D16CAE-C87C-450A-90DF-EBD33E2FD48F}" type="presParOf" srcId="{1452F9B2-7099-4A04-A708-3E20769C897B}" destId="{2485AB91-222A-4854-9817-0CAF2D8FFA54}" srcOrd="0" destOrd="0" presId="urn:microsoft.com/office/officeart/2005/8/layout/orgChart1"/>
    <dgm:cxn modelId="{ACEC9235-49C2-4B24-9615-A3A7559D8D45}" type="presParOf" srcId="{1452F9B2-7099-4A04-A708-3E20769C897B}" destId="{31F23432-8F82-4BE2-B6DB-B33BDADA6E50}" srcOrd="1" destOrd="0" presId="urn:microsoft.com/office/officeart/2005/8/layout/orgChart1"/>
    <dgm:cxn modelId="{FF172476-DBCD-4E95-9609-1F524DDC1283}" type="presParOf" srcId="{56D74BBB-7296-47B6-A037-145C9EE371D0}" destId="{85D1DE44-8426-41BE-8FFF-67EA58C497DF}" srcOrd="1" destOrd="0" presId="urn:microsoft.com/office/officeart/2005/8/layout/orgChart1"/>
    <dgm:cxn modelId="{27B98371-CDD3-441D-AC94-98D063546304}" type="presParOf" srcId="{56D74BBB-7296-47B6-A037-145C9EE371D0}" destId="{A4383674-7280-47A7-851C-EB722EF06E7C}" srcOrd="2" destOrd="0" presId="urn:microsoft.com/office/officeart/2005/8/layout/orgChart1"/>
    <dgm:cxn modelId="{796D2A51-4407-4DFC-A35B-0FFABA43E1B2}" type="presParOf" srcId="{FFE55F1B-4FDD-4B41-9506-AF9D61F8B165}" destId="{F6227924-41CE-462A-81D5-36012B1655CC}" srcOrd="2" destOrd="0" presId="urn:microsoft.com/office/officeart/2005/8/layout/orgChart1"/>
    <dgm:cxn modelId="{9E5F7BB1-9B0A-4DF8-B2A7-7F09E6CECFBF}" type="presParOf" srcId="{E55B43FD-2E27-47A9-B369-5E38A171285B}" destId="{CD989944-7214-4821-A74F-9DE8E5CAE162}" srcOrd="10" destOrd="0" presId="urn:microsoft.com/office/officeart/2005/8/layout/orgChart1"/>
    <dgm:cxn modelId="{6B60A8ED-E2C8-4005-BB0D-5342F26D5112}" type="presParOf" srcId="{E55B43FD-2E27-47A9-B369-5E38A171285B}" destId="{C8606441-4F65-46EE-995F-AEA30D431555}" srcOrd="11" destOrd="0" presId="urn:microsoft.com/office/officeart/2005/8/layout/orgChart1"/>
    <dgm:cxn modelId="{871A2F9D-FCFF-433E-8F72-1EE01E776BD1}" type="presParOf" srcId="{C8606441-4F65-46EE-995F-AEA30D431555}" destId="{C4618EF1-BCE6-4122-8362-576A362ABE3D}" srcOrd="0" destOrd="0" presId="urn:microsoft.com/office/officeart/2005/8/layout/orgChart1"/>
    <dgm:cxn modelId="{287CA71D-3CF7-42CA-B470-13A4830DA8DD}" type="presParOf" srcId="{C4618EF1-BCE6-4122-8362-576A362ABE3D}" destId="{74283526-FBFD-4F46-900C-5C0C665A9BB8}" srcOrd="0" destOrd="0" presId="urn:microsoft.com/office/officeart/2005/8/layout/orgChart1"/>
    <dgm:cxn modelId="{DDE9C0B6-A7B9-4297-9838-AF74131B7488}" type="presParOf" srcId="{C4618EF1-BCE6-4122-8362-576A362ABE3D}" destId="{E1D50C47-037C-4B9B-A3A7-A98F567F5279}" srcOrd="1" destOrd="0" presId="urn:microsoft.com/office/officeart/2005/8/layout/orgChart1"/>
    <dgm:cxn modelId="{374D163F-9897-4E08-B891-CCBF13CF0B06}" type="presParOf" srcId="{C8606441-4F65-46EE-995F-AEA30D431555}" destId="{FA465242-3C2B-4E2A-895A-D82B95411F80}" srcOrd="1" destOrd="0" presId="urn:microsoft.com/office/officeart/2005/8/layout/orgChart1"/>
    <dgm:cxn modelId="{936F7AFD-AE9C-4320-9CF3-F4528A87E77C}" type="presParOf" srcId="{C8606441-4F65-46EE-995F-AEA30D431555}" destId="{E0796B51-5EA5-4FEC-97B5-E7322D3D306C}" srcOrd="2" destOrd="0" presId="urn:microsoft.com/office/officeart/2005/8/layout/orgChart1"/>
    <dgm:cxn modelId="{7AE17B74-8715-41F1-8962-890FDD7B42BB}" type="presParOf" srcId="{EC3D10F6-9B90-49AC-886D-846FEF8F1B0B}" destId="{C451B9C3-0256-4476-AD5B-C5B57895FB44}" srcOrd="2" destOrd="0" presId="urn:microsoft.com/office/officeart/2005/8/layout/orgChart1"/>
    <dgm:cxn modelId="{3C28F8F6-6A34-4356-830E-BDF469386797}" type="presParOf" srcId="{C451B9C3-0256-4476-AD5B-C5B57895FB44}" destId="{6088C55E-8E3E-439F-B612-806150AE4ED0}" srcOrd="0" destOrd="0" presId="urn:microsoft.com/office/officeart/2005/8/layout/orgChart1"/>
    <dgm:cxn modelId="{7469675B-CF15-4ADB-86C8-A339E95B39DD}" type="presParOf" srcId="{C451B9C3-0256-4476-AD5B-C5B57895FB44}" destId="{5C50D414-C2AD-435B-B231-196F3A79C32B}" srcOrd="1" destOrd="0" presId="urn:microsoft.com/office/officeart/2005/8/layout/orgChart1"/>
    <dgm:cxn modelId="{3D0659BF-0A4D-413C-B264-176C86CC5E26}" type="presParOf" srcId="{5C50D414-C2AD-435B-B231-196F3A79C32B}" destId="{BAD02546-038D-4148-91C3-79A5EB9CACCD}" srcOrd="0" destOrd="0" presId="urn:microsoft.com/office/officeart/2005/8/layout/orgChart1"/>
    <dgm:cxn modelId="{B94D859B-F097-4A87-B096-D65F6244E4DB}" type="presParOf" srcId="{BAD02546-038D-4148-91C3-79A5EB9CACCD}" destId="{63AC77F1-6F11-417C-B947-CABCE456D560}" srcOrd="0" destOrd="0" presId="urn:microsoft.com/office/officeart/2005/8/layout/orgChart1"/>
    <dgm:cxn modelId="{F7EC6A02-F7B1-4A85-875E-C76059622760}" type="presParOf" srcId="{BAD02546-038D-4148-91C3-79A5EB9CACCD}" destId="{A63B01FA-96C2-4305-8336-481A7FB26BED}" srcOrd="1" destOrd="0" presId="urn:microsoft.com/office/officeart/2005/8/layout/orgChart1"/>
    <dgm:cxn modelId="{D5845AC8-96CC-4442-804E-70E4E765289F}" type="presParOf" srcId="{5C50D414-C2AD-435B-B231-196F3A79C32B}" destId="{8ED944A7-E753-4AF3-AB0B-0E0B49DA9C28}" srcOrd="1" destOrd="0" presId="urn:microsoft.com/office/officeart/2005/8/layout/orgChart1"/>
    <dgm:cxn modelId="{D46815DE-535B-44F9-9DDB-F77BA40CC9D0}" type="presParOf" srcId="{5C50D414-C2AD-435B-B231-196F3A79C32B}" destId="{6E1B5DF1-CACF-448F-82EB-6DDB9E8048CC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FA345BA-A1CD-49C2-A241-6392564D8CFE}" type="doc">
      <dgm:prSet loTypeId="urn:microsoft.com/office/officeart/2005/8/layout/orgChart1" loCatId="hierarchy" qsTypeId="urn:microsoft.com/office/officeart/2005/8/quickstyle/simple1" qsCatId="simple" csTypeId="urn:microsoft.com/office/officeart/2005/8/colors/accent3_1" csCatId="accent3" phldr="1"/>
      <dgm:spPr/>
      <dgm:t>
        <a:bodyPr/>
        <a:lstStyle/>
        <a:p>
          <a:endParaRPr lang="en-GB"/>
        </a:p>
      </dgm:t>
    </dgm:pt>
    <dgm:pt modelId="{E8B62FCE-B7B7-45D9-A7F3-8F491677FBD7}">
      <dgm:prSet phldrT="[Text]" custT="1"/>
      <dgm:spPr/>
      <dgm:t>
        <a:bodyPr/>
        <a:lstStyle/>
        <a:p>
          <a:r>
            <a:rPr lang="en-GB" sz="1400" b="1">
              <a:latin typeface="Arial" panose="020B0604020202020204" pitchFamily="34" charset="0"/>
              <a:cs typeface="Arial" panose="020B0604020202020204" pitchFamily="34" charset="0"/>
            </a:rPr>
            <a:t>Assistant Director: Digital, </a:t>
          </a:r>
          <a:br>
            <a:rPr lang="en-GB" sz="1400" b="1"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en-GB" sz="1400" b="1">
              <a:latin typeface="Arial" panose="020B0604020202020204" pitchFamily="34" charset="0"/>
              <a:cs typeface="Arial" panose="020B0604020202020204" pitchFamily="34" charset="0"/>
            </a:rPr>
            <a:t>Customer Focus &amp; ICT</a:t>
          </a:r>
        </a:p>
        <a:p>
          <a:r>
            <a:rPr lang="en-GB" sz="1400">
              <a:latin typeface="Arial" panose="020B0604020202020204" pitchFamily="34" charset="0"/>
              <a:cs typeface="Arial" panose="020B0604020202020204" pitchFamily="34" charset="0"/>
            </a:rPr>
            <a:t>Elise Battison</a:t>
          </a:r>
        </a:p>
      </dgm:t>
    </dgm:pt>
    <dgm:pt modelId="{41A58162-2437-496F-BEEC-0CC96802BA45}" type="parTrans" cxnId="{6298DDCB-6266-4296-AD75-CB92F80DDC93}">
      <dgm:prSet/>
      <dgm:spPr/>
      <dgm:t>
        <a:bodyPr/>
        <a:lstStyle/>
        <a:p>
          <a:endParaRPr lang="en-GB"/>
        </a:p>
      </dgm:t>
    </dgm:pt>
    <dgm:pt modelId="{5AF2CB4D-CCF7-4E31-B2ED-65F79CA84FE1}" type="sibTrans" cxnId="{6298DDCB-6266-4296-AD75-CB92F80DDC93}">
      <dgm:prSet/>
      <dgm:spPr/>
      <dgm:t>
        <a:bodyPr/>
        <a:lstStyle/>
        <a:p>
          <a:endParaRPr lang="en-GB"/>
        </a:p>
      </dgm:t>
    </dgm:pt>
    <dgm:pt modelId="{91562927-242A-4CFF-8CA2-08D5D4757C02}" type="asst">
      <dgm:prSet phldrT="[Text]" custT="1"/>
      <dgm:spPr/>
      <dgm:t>
        <a:bodyPr/>
        <a:lstStyle/>
        <a:p>
          <a:r>
            <a:rPr lang="en-GB" sz="1200" b="1" dirty="0">
              <a:latin typeface="Arial" panose="020B0604020202020204" pitchFamily="34" charset="0"/>
              <a:cs typeface="Arial" panose="020B0604020202020204" pitchFamily="34" charset="0"/>
            </a:rPr>
            <a:t>Directorate PA to Assistant Director</a:t>
          </a:r>
          <a:endParaRPr lang="en-GB" sz="12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256786F-8512-4055-9729-E98126DFAC56}" type="parTrans" cxnId="{0BD5C9C1-0CC9-4DBD-9B87-B7F1B06901E6}">
      <dgm:prSet/>
      <dgm:spPr/>
      <dgm:t>
        <a:bodyPr/>
        <a:lstStyle/>
        <a:p>
          <a:endParaRPr lang="en-GB"/>
        </a:p>
      </dgm:t>
    </dgm:pt>
    <dgm:pt modelId="{9F0ECFF4-0EF6-4C2C-BCF8-5B1E99824BBF}" type="sibTrans" cxnId="{0BD5C9C1-0CC9-4DBD-9B87-B7F1B06901E6}">
      <dgm:prSet/>
      <dgm:spPr/>
      <dgm:t>
        <a:bodyPr/>
        <a:lstStyle/>
        <a:p>
          <a:endParaRPr lang="en-GB"/>
        </a:p>
      </dgm:t>
    </dgm:pt>
    <dgm:pt modelId="{FA73866B-248B-4178-9EF2-EB9333199DF8}">
      <dgm:prSet phldrT="[Text]" custT="1"/>
      <dgm:spPr/>
      <dgm:t>
        <a:bodyPr/>
        <a:lstStyle/>
        <a:p>
          <a:r>
            <a:rPr lang="en-GB" sz="1200" b="1">
              <a:latin typeface="Arial" panose="020B0604020202020204" pitchFamily="34" charset="0"/>
              <a:cs typeface="Arial" panose="020B0604020202020204" pitchFamily="34" charset="0"/>
            </a:rPr>
            <a:t>Head of ICT &amp; Information Governance</a:t>
          </a:r>
        </a:p>
        <a:p>
          <a:r>
            <a:rPr lang="en-GB" sz="1200">
              <a:latin typeface="Arial" panose="020B0604020202020204" pitchFamily="34" charset="0"/>
              <a:cs typeface="Arial" panose="020B0604020202020204" pitchFamily="34" charset="0"/>
            </a:rPr>
            <a:t>Vacant</a:t>
          </a:r>
        </a:p>
      </dgm:t>
    </dgm:pt>
    <dgm:pt modelId="{A7359680-3B0F-44A9-B3CC-DAF001A1C005}" type="parTrans" cxnId="{4BF82ADA-1ABF-4EFB-9FF0-B15E12EC39B9}">
      <dgm:prSet/>
      <dgm:spPr/>
      <dgm:t>
        <a:bodyPr/>
        <a:lstStyle/>
        <a:p>
          <a:endParaRPr lang="en-GB"/>
        </a:p>
      </dgm:t>
    </dgm:pt>
    <dgm:pt modelId="{CF83B75C-51C3-4BC0-B830-35FADA5A5382}" type="sibTrans" cxnId="{4BF82ADA-1ABF-4EFB-9FF0-B15E12EC39B9}">
      <dgm:prSet/>
      <dgm:spPr/>
      <dgm:t>
        <a:bodyPr/>
        <a:lstStyle/>
        <a:p>
          <a:endParaRPr lang="en-GB"/>
        </a:p>
      </dgm:t>
    </dgm:pt>
    <dgm:pt modelId="{BE545C7B-14B4-48E4-B59A-9EDE8C378A1D}">
      <dgm:prSet custT="1"/>
      <dgm:spPr/>
      <dgm:t>
        <a:bodyPr/>
        <a:lstStyle/>
        <a:p>
          <a:r>
            <a:rPr lang="en-GB" sz="1200" b="1" dirty="0">
              <a:latin typeface="Arial" panose="020B0604020202020204" pitchFamily="34" charset="0"/>
              <a:cs typeface="Arial" panose="020B0604020202020204" pitchFamily="34" charset="0"/>
            </a:rPr>
            <a:t>Enterprise Architect</a:t>
          </a:r>
        </a:p>
      </dgm:t>
    </dgm:pt>
    <dgm:pt modelId="{0F2DA12C-74FD-4797-8809-BE4BF725B7AD}" type="parTrans" cxnId="{A8174280-14A3-4AC4-89BA-421738ACA787}">
      <dgm:prSet/>
      <dgm:spPr/>
      <dgm:t>
        <a:bodyPr/>
        <a:lstStyle/>
        <a:p>
          <a:endParaRPr lang="en-GB"/>
        </a:p>
      </dgm:t>
    </dgm:pt>
    <dgm:pt modelId="{78194172-0BEF-4935-A250-A4265C06898A}" type="sibTrans" cxnId="{A8174280-14A3-4AC4-89BA-421738ACA787}">
      <dgm:prSet/>
      <dgm:spPr/>
      <dgm:t>
        <a:bodyPr/>
        <a:lstStyle/>
        <a:p>
          <a:endParaRPr lang="en-GB"/>
        </a:p>
      </dgm:t>
    </dgm:pt>
    <dgm:pt modelId="{2CB627FB-C649-471F-9AAF-944742F1522F}">
      <dgm:prSet custT="1"/>
      <dgm:spPr/>
      <dgm:t>
        <a:bodyPr/>
        <a:lstStyle/>
        <a:p>
          <a:r>
            <a:rPr lang="en-GB" sz="1200" b="1" dirty="0">
              <a:latin typeface="Arial" panose="020B0604020202020204" pitchFamily="34" charset="0"/>
              <a:cs typeface="Arial" panose="020B0604020202020204" pitchFamily="34" charset="0"/>
            </a:rPr>
            <a:t>ICT Project Manager – Lead</a:t>
          </a:r>
        </a:p>
      </dgm:t>
    </dgm:pt>
    <dgm:pt modelId="{AF3AAF56-B2BD-4532-BE27-FA41885BA265}" type="sibTrans" cxnId="{86297387-F7B7-41C9-8689-4688B8B4FC18}">
      <dgm:prSet/>
      <dgm:spPr/>
      <dgm:t>
        <a:bodyPr/>
        <a:lstStyle/>
        <a:p>
          <a:endParaRPr lang="en-GB"/>
        </a:p>
      </dgm:t>
    </dgm:pt>
    <dgm:pt modelId="{BC4044D6-236D-4B87-AFAE-F16E7626827F}" type="parTrans" cxnId="{86297387-F7B7-41C9-8689-4688B8B4FC18}">
      <dgm:prSet/>
      <dgm:spPr/>
      <dgm:t>
        <a:bodyPr/>
        <a:lstStyle/>
        <a:p>
          <a:endParaRPr lang="en-GB"/>
        </a:p>
      </dgm:t>
    </dgm:pt>
    <dgm:pt modelId="{B4EF7DBB-1753-4802-AE2D-239F3CDDBFAC}">
      <dgm:prSet custT="1"/>
      <dgm:spPr/>
      <dgm:t>
        <a:bodyPr/>
        <a:lstStyle/>
        <a:p>
          <a:r>
            <a:rPr lang="en-GB" sz="1200" b="1" dirty="0">
              <a:latin typeface="Arial" panose="020B0604020202020204" pitchFamily="34" charset="0"/>
              <a:cs typeface="Arial" panose="020B0604020202020204" pitchFamily="34" charset="0"/>
            </a:rPr>
            <a:t>Cloud Team Manager</a:t>
          </a:r>
        </a:p>
      </dgm:t>
    </dgm:pt>
    <dgm:pt modelId="{42F705C9-2BA0-410C-B9C2-55727B57A9FF}" type="parTrans" cxnId="{B2BF1582-DB86-459D-9EE9-8F198B311442}">
      <dgm:prSet/>
      <dgm:spPr/>
      <dgm:t>
        <a:bodyPr/>
        <a:lstStyle/>
        <a:p>
          <a:endParaRPr lang="en-GB"/>
        </a:p>
      </dgm:t>
    </dgm:pt>
    <dgm:pt modelId="{DCB842B7-AB4D-48B8-8FDA-C60309C5313C}" type="sibTrans" cxnId="{B2BF1582-DB86-459D-9EE9-8F198B311442}">
      <dgm:prSet/>
      <dgm:spPr/>
      <dgm:t>
        <a:bodyPr/>
        <a:lstStyle/>
        <a:p>
          <a:endParaRPr lang="en-GB"/>
        </a:p>
      </dgm:t>
    </dgm:pt>
    <dgm:pt modelId="{2CF112DF-212A-43A3-A1AF-F8E24AB73E10}">
      <dgm:prSet custT="1"/>
      <dgm:spPr/>
      <dgm:t>
        <a:bodyPr/>
        <a:lstStyle/>
        <a:p>
          <a:r>
            <a:rPr lang="en-GB" sz="1200" b="1" dirty="0">
              <a:latin typeface="Arial" panose="020B0604020202020204" pitchFamily="34" charset="0"/>
              <a:cs typeface="Arial" panose="020B0604020202020204" pitchFamily="34" charset="0"/>
            </a:rPr>
            <a:t>User Support Manager</a:t>
          </a:r>
        </a:p>
      </dgm:t>
    </dgm:pt>
    <dgm:pt modelId="{740DC270-0E59-4541-8021-95AF957D30FC}" type="parTrans" cxnId="{9746469F-97F6-4F6B-B7D5-B381941FFDFF}">
      <dgm:prSet/>
      <dgm:spPr/>
      <dgm:t>
        <a:bodyPr/>
        <a:lstStyle/>
        <a:p>
          <a:endParaRPr lang="en-GB"/>
        </a:p>
      </dgm:t>
    </dgm:pt>
    <dgm:pt modelId="{99A9B332-284C-46B9-ADB3-7BD0C7D57684}" type="sibTrans" cxnId="{9746469F-97F6-4F6B-B7D5-B381941FFDFF}">
      <dgm:prSet/>
      <dgm:spPr/>
      <dgm:t>
        <a:bodyPr/>
        <a:lstStyle/>
        <a:p>
          <a:endParaRPr lang="en-GB"/>
        </a:p>
      </dgm:t>
    </dgm:pt>
    <dgm:pt modelId="{AA3AB162-7E0D-4E11-87F6-ABC12BAA2C04}">
      <dgm:prSet custT="1"/>
      <dgm:spPr/>
      <dgm:t>
        <a:bodyPr/>
        <a:lstStyle/>
        <a:p>
          <a:r>
            <a:rPr lang="en-GB" sz="1200" b="1" dirty="0">
              <a:latin typeface="Arial" panose="020B0604020202020204" pitchFamily="34" charset="0"/>
              <a:cs typeface="Arial" panose="020B0604020202020204" pitchFamily="34" charset="0"/>
            </a:rPr>
            <a:t>Applications Team Manager</a:t>
          </a:r>
        </a:p>
      </dgm:t>
    </dgm:pt>
    <dgm:pt modelId="{925C6593-DE87-47EC-AEB9-EA22ACC0EC82}" type="parTrans" cxnId="{E8265589-B790-4329-B11B-F7F58BF734F6}">
      <dgm:prSet/>
      <dgm:spPr/>
      <dgm:t>
        <a:bodyPr/>
        <a:lstStyle/>
        <a:p>
          <a:endParaRPr lang="en-GB"/>
        </a:p>
      </dgm:t>
    </dgm:pt>
    <dgm:pt modelId="{909D51C2-36F5-431B-B9B6-6635FF9A59E2}" type="sibTrans" cxnId="{E8265589-B790-4329-B11B-F7F58BF734F6}">
      <dgm:prSet/>
      <dgm:spPr/>
      <dgm:t>
        <a:bodyPr/>
        <a:lstStyle/>
        <a:p>
          <a:endParaRPr lang="en-GB"/>
        </a:p>
      </dgm:t>
    </dgm:pt>
    <dgm:pt modelId="{C5D7D6BE-FF0C-4672-A07A-7DC14CDDE724}">
      <dgm:prSet custT="1"/>
      <dgm:spPr/>
      <dgm:t>
        <a:bodyPr/>
        <a:lstStyle/>
        <a:p>
          <a:r>
            <a:rPr lang="en-GB" sz="1200" b="1" dirty="0">
              <a:latin typeface="Arial" panose="020B0604020202020204" pitchFamily="34" charset="0"/>
              <a:cs typeface="Arial" panose="020B0604020202020204" pitchFamily="34" charset="0"/>
            </a:rPr>
            <a:t>Compliance Manager</a:t>
          </a:r>
        </a:p>
      </dgm:t>
    </dgm:pt>
    <dgm:pt modelId="{36584E10-9DC9-4A2F-9385-FF25E6DE4BAF}" type="parTrans" cxnId="{3F515F05-D5C1-4221-B5CF-52F9FFCDAA59}">
      <dgm:prSet/>
      <dgm:spPr/>
      <dgm:t>
        <a:bodyPr/>
        <a:lstStyle/>
        <a:p>
          <a:endParaRPr lang="en-GB"/>
        </a:p>
      </dgm:t>
    </dgm:pt>
    <dgm:pt modelId="{9DB56948-F817-464C-A8F7-DB356B590E85}" type="sibTrans" cxnId="{3F515F05-D5C1-4221-B5CF-52F9FFCDAA59}">
      <dgm:prSet/>
      <dgm:spPr/>
      <dgm:t>
        <a:bodyPr/>
        <a:lstStyle/>
        <a:p>
          <a:endParaRPr lang="en-GB"/>
        </a:p>
      </dgm:t>
    </dgm:pt>
    <dgm:pt modelId="{AB00B9F8-E21E-47D7-ABBA-A556A78F43A8}">
      <dgm:prSet custT="1"/>
      <dgm:spPr/>
      <dgm:t>
        <a:bodyPr/>
        <a:lstStyle/>
        <a:p>
          <a:r>
            <a:rPr lang="en-GB" sz="1200" b="1" dirty="0">
              <a:latin typeface="Arial" panose="020B0604020202020204" pitchFamily="34" charset="0"/>
              <a:cs typeface="Arial" panose="020B0604020202020204" pitchFamily="34" charset="0"/>
            </a:rPr>
            <a:t>Head of Customer Services, Libraries &amp; Culture</a:t>
          </a:r>
        </a:p>
        <a:p>
          <a:r>
            <a:rPr lang="en-GB" sz="1200" dirty="0">
              <a:latin typeface="Arial" panose="020B0604020202020204" pitchFamily="34" charset="0"/>
              <a:cs typeface="Arial" panose="020B0604020202020204" pitchFamily="34" charset="0"/>
            </a:rPr>
            <a:t>Toni Ball</a:t>
          </a:r>
        </a:p>
      </dgm:t>
    </dgm:pt>
    <dgm:pt modelId="{370EEE4C-88C3-454E-8D42-E4CDDBBC3482}" type="parTrans" cxnId="{8AD2E3F0-4033-4704-9964-575C4095E15D}">
      <dgm:prSet/>
      <dgm:spPr/>
      <dgm:t>
        <a:bodyPr/>
        <a:lstStyle/>
        <a:p>
          <a:endParaRPr lang="en-GB"/>
        </a:p>
      </dgm:t>
    </dgm:pt>
    <dgm:pt modelId="{21CAE1C2-A113-4FE5-B3EF-797D566B7554}" type="sibTrans" cxnId="{8AD2E3F0-4033-4704-9964-575C4095E15D}">
      <dgm:prSet/>
      <dgm:spPr/>
      <dgm:t>
        <a:bodyPr/>
        <a:lstStyle/>
        <a:p>
          <a:endParaRPr lang="en-GB"/>
        </a:p>
      </dgm:t>
    </dgm:pt>
    <dgm:pt modelId="{D9146AA7-65E3-45A2-85FC-80C73F277BBB}">
      <dgm:prSet custT="1"/>
      <dgm:spPr/>
      <dgm:t>
        <a:bodyPr/>
        <a:lstStyle/>
        <a:p>
          <a:r>
            <a:rPr lang="en-GB" sz="1200" b="1" dirty="0">
              <a:latin typeface="Arial" panose="020B0604020202020204" pitchFamily="34" charset="0"/>
              <a:cs typeface="Arial" panose="020B0604020202020204" pitchFamily="34" charset="0"/>
            </a:rPr>
            <a:t>Head of Digital Change &amp; Service Improvement</a:t>
          </a:r>
        </a:p>
        <a:p>
          <a:r>
            <a:rPr lang="en-GB" sz="1200" dirty="0">
              <a:latin typeface="Arial" panose="020B0604020202020204" pitchFamily="34" charset="0"/>
              <a:cs typeface="Arial" panose="020B0604020202020204" pitchFamily="34" charset="0"/>
            </a:rPr>
            <a:t>Diksha Vyas</a:t>
          </a:r>
        </a:p>
      </dgm:t>
    </dgm:pt>
    <dgm:pt modelId="{0C4A8AE3-28D9-4C36-8606-D7F615A6BABD}" type="parTrans" cxnId="{F3B74B52-0A04-4CF4-B1FC-8D16FAFE2F25}">
      <dgm:prSet/>
      <dgm:spPr/>
      <dgm:t>
        <a:bodyPr/>
        <a:lstStyle/>
        <a:p>
          <a:endParaRPr lang="en-GB"/>
        </a:p>
      </dgm:t>
    </dgm:pt>
    <dgm:pt modelId="{F222EA4C-DB7B-4F40-8D36-91964CBBCC4F}" type="sibTrans" cxnId="{F3B74B52-0A04-4CF4-B1FC-8D16FAFE2F25}">
      <dgm:prSet/>
      <dgm:spPr/>
      <dgm:t>
        <a:bodyPr/>
        <a:lstStyle/>
        <a:p>
          <a:endParaRPr lang="en-GB"/>
        </a:p>
      </dgm:t>
    </dgm:pt>
    <dgm:pt modelId="{187CE610-34DD-4B9E-A84A-294065B71AC5}">
      <dgm:prSet custT="1"/>
      <dgm:spPr/>
      <dgm:t>
        <a:bodyPr/>
        <a:lstStyle/>
        <a:p>
          <a:r>
            <a:rPr lang="en-GB" sz="1200" b="1" dirty="0">
              <a:latin typeface="Arial" panose="020B0604020202020204" pitchFamily="34" charset="0"/>
              <a:cs typeface="Arial" panose="020B0604020202020204" pitchFamily="34" charset="0"/>
            </a:rPr>
            <a:t>Customer Service Operations Managers</a:t>
          </a:r>
        </a:p>
      </dgm:t>
    </dgm:pt>
    <dgm:pt modelId="{057571D9-CF2A-4AF2-8FF1-D0C6F7481793}" type="parTrans" cxnId="{8C1D3AF4-066C-45CB-8CA8-7AC3FA8A27FC}">
      <dgm:prSet/>
      <dgm:spPr/>
      <dgm:t>
        <a:bodyPr/>
        <a:lstStyle/>
        <a:p>
          <a:endParaRPr lang="en-GB"/>
        </a:p>
      </dgm:t>
    </dgm:pt>
    <dgm:pt modelId="{2B64AFEB-DF5B-43E5-B2ED-7F1DE2E150E8}" type="sibTrans" cxnId="{8C1D3AF4-066C-45CB-8CA8-7AC3FA8A27FC}">
      <dgm:prSet/>
      <dgm:spPr/>
      <dgm:t>
        <a:bodyPr/>
        <a:lstStyle/>
        <a:p>
          <a:endParaRPr lang="en-GB"/>
        </a:p>
      </dgm:t>
    </dgm:pt>
    <dgm:pt modelId="{16B13C76-A63A-493B-BEC2-227B2BA2E9A0}">
      <dgm:prSet custT="1"/>
      <dgm:spPr/>
      <dgm:t>
        <a:bodyPr/>
        <a:lstStyle/>
        <a:p>
          <a:r>
            <a:rPr lang="en-GB" sz="1200" b="1" dirty="0">
              <a:latin typeface="Arial" panose="020B0604020202020204" pitchFamily="34" charset="0"/>
              <a:cs typeface="Arial" panose="020B0604020202020204" pitchFamily="34" charset="0"/>
            </a:rPr>
            <a:t>Library Services Operations Managers </a:t>
          </a:r>
        </a:p>
      </dgm:t>
    </dgm:pt>
    <dgm:pt modelId="{94B9201F-5755-4B9D-8C5E-EA17ED366FE2}" type="parTrans" cxnId="{0D21EDCF-548D-448C-B26F-93AC2497E2E3}">
      <dgm:prSet/>
      <dgm:spPr/>
      <dgm:t>
        <a:bodyPr/>
        <a:lstStyle/>
        <a:p>
          <a:endParaRPr lang="en-GB"/>
        </a:p>
      </dgm:t>
    </dgm:pt>
    <dgm:pt modelId="{AA8693A1-F267-4884-9D5D-5CE53E950888}" type="sibTrans" cxnId="{0D21EDCF-548D-448C-B26F-93AC2497E2E3}">
      <dgm:prSet/>
      <dgm:spPr/>
      <dgm:t>
        <a:bodyPr/>
        <a:lstStyle/>
        <a:p>
          <a:endParaRPr lang="en-GB"/>
        </a:p>
      </dgm:t>
    </dgm:pt>
    <dgm:pt modelId="{6060913B-742D-4513-97E5-60D2CED43DEF}">
      <dgm:prSet custT="1"/>
      <dgm:spPr/>
      <dgm:t>
        <a:bodyPr/>
        <a:lstStyle/>
        <a:p>
          <a:r>
            <a:rPr lang="en-GB" sz="1200" b="1" dirty="0">
              <a:latin typeface="Arial" panose="020B0604020202020204" pitchFamily="34" charset="0"/>
              <a:cs typeface="Arial" panose="020B0604020202020204" pitchFamily="34" charset="0"/>
            </a:rPr>
            <a:t>Digital Development Manager</a:t>
          </a:r>
        </a:p>
      </dgm:t>
    </dgm:pt>
    <dgm:pt modelId="{BF288F55-F7D1-4FDE-B809-CE5827125C0B}" type="parTrans" cxnId="{FB9F840B-68FB-4AC3-9C57-BE4CD7FC6392}">
      <dgm:prSet/>
      <dgm:spPr/>
      <dgm:t>
        <a:bodyPr/>
        <a:lstStyle/>
        <a:p>
          <a:endParaRPr lang="en-GB"/>
        </a:p>
      </dgm:t>
    </dgm:pt>
    <dgm:pt modelId="{61073472-99F8-4A7F-BA22-48088CEB067D}" type="sibTrans" cxnId="{FB9F840B-68FB-4AC3-9C57-BE4CD7FC6392}">
      <dgm:prSet/>
      <dgm:spPr/>
      <dgm:t>
        <a:bodyPr/>
        <a:lstStyle/>
        <a:p>
          <a:endParaRPr lang="en-GB"/>
        </a:p>
      </dgm:t>
    </dgm:pt>
    <dgm:pt modelId="{B1C33FB6-77FD-4461-A078-A9473D71CB83}">
      <dgm:prSet custT="1"/>
      <dgm:spPr/>
      <dgm:t>
        <a:bodyPr/>
        <a:lstStyle/>
        <a:p>
          <a:r>
            <a:rPr lang="en-GB" sz="1200" b="1" dirty="0">
              <a:latin typeface="Arial" panose="020B0604020202020204" pitchFamily="34" charset="0"/>
              <a:cs typeface="Arial" panose="020B0604020202020204" pitchFamily="34" charset="0"/>
            </a:rPr>
            <a:t>Content Design Manager</a:t>
          </a:r>
        </a:p>
      </dgm:t>
    </dgm:pt>
    <dgm:pt modelId="{074BBF0F-833C-41A1-850A-F785CAADF0A8}" type="parTrans" cxnId="{2FD240CF-5609-4149-8146-91BB50EDB9E2}">
      <dgm:prSet/>
      <dgm:spPr/>
      <dgm:t>
        <a:bodyPr/>
        <a:lstStyle/>
        <a:p>
          <a:endParaRPr lang="en-GB"/>
        </a:p>
      </dgm:t>
    </dgm:pt>
    <dgm:pt modelId="{35FF5D51-4B9B-439D-A206-4F6527C8EE44}" type="sibTrans" cxnId="{2FD240CF-5609-4149-8146-91BB50EDB9E2}">
      <dgm:prSet/>
      <dgm:spPr/>
      <dgm:t>
        <a:bodyPr/>
        <a:lstStyle/>
        <a:p>
          <a:endParaRPr lang="en-GB"/>
        </a:p>
      </dgm:t>
    </dgm:pt>
    <dgm:pt modelId="{0B851252-3DC1-4BEB-A0D1-C1EA2FEBF468}">
      <dgm:prSet custT="1"/>
      <dgm:spPr/>
      <dgm:t>
        <a:bodyPr/>
        <a:lstStyle/>
        <a:p>
          <a:r>
            <a:rPr lang="en-GB" sz="1200" b="1" dirty="0">
              <a:latin typeface="Arial" panose="020B0604020202020204" pitchFamily="34" charset="0"/>
              <a:cs typeface="Arial" panose="020B0604020202020204" pitchFamily="34" charset="0"/>
            </a:rPr>
            <a:t>Business Analyst Team Manager</a:t>
          </a:r>
        </a:p>
      </dgm:t>
    </dgm:pt>
    <dgm:pt modelId="{0A8F40A7-ABED-4F43-A04A-88890A9AEC47}" type="parTrans" cxnId="{73791AED-E4D9-4BEC-9E1B-136C65F70DAF}">
      <dgm:prSet/>
      <dgm:spPr/>
      <dgm:t>
        <a:bodyPr/>
        <a:lstStyle/>
        <a:p>
          <a:endParaRPr lang="en-GB"/>
        </a:p>
      </dgm:t>
    </dgm:pt>
    <dgm:pt modelId="{DB49B678-56AB-4DCE-A038-F798447B8C8F}" type="sibTrans" cxnId="{73791AED-E4D9-4BEC-9E1B-136C65F70DAF}">
      <dgm:prSet/>
      <dgm:spPr/>
      <dgm:t>
        <a:bodyPr/>
        <a:lstStyle/>
        <a:p>
          <a:endParaRPr lang="en-GB"/>
        </a:p>
      </dgm:t>
    </dgm:pt>
    <dgm:pt modelId="{7B01310A-3C65-4DF2-89BE-5DADE97C0212}" type="pres">
      <dgm:prSet presAssocID="{5FA345BA-A1CD-49C2-A241-6392564D8CFE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EC3D10F6-9B90-49AC-886D-846FEF8F1B0B}" type="pres">
      <dgm:prSet presAssocID="{E8B62FCE-B7B7-45D9-A7F3-8F491677FBD7}" presName="hierRoot1" presStyleCnt="0">
        <dgm:presLayoutVars>
          <dgm:hierBranch val="init"/>
        </dgm:presLayoutVars>
      </dgm:prSet>
      <dgm:spPr/>
    </dgm:pt>
    <dgm:pt modelId="{3C05ECB4-F88C-4A8A-A184-97381D8CE073}" type="pres">
      <dgm:prSet presAssocID="{E8B62FCE-B7B7-45D9-A7F3-8F491677FBD7}" presName="rootComposite1" presStyleCnt="0"/>
      <dgm:spPr/>
    </dgm:pt>
    <dgm:pt modelId="{20EAB7F1-D0A6-48AE-BDE8-87B5A88EAAD5}" type="pres">
      <dgm:prSet presAssocID="{E8B62FCE-B7B7-45D9-A7F3-8F491677FBD7}" presName="rootText1" presStyleLbl="node0" presStyleIdx="0" presStyleCnt="1" custScaleX="343520" custScaleY="307544" custLinFactNeighborX="39232">
        <dgm:presLayoutVars>
          <dgm:chPref val="3"/>
        </dgm:presLayoutVars>
      </dgm:prSet>
      <dgm:spPr/>
    </dgm:pt>
    <dgm:pt modelId="{63DDBBD1-7113-49DD-A141-9E327798D3B0}" type="pres">
      <dgm:prSet presAssocID="{E8B62FCE-B7B7-45D9-A7F3-8F491677FBD7}" presName="rootConnector1" presStyleLbl="node1" presStyleIdx="0" presStyleCnt="0"/>
      <dgm:spPr/>
    </dgm:pt>
    <dgm:pt modelId="{E55B43FD-2E27-47A9-B369-5E38A171285B}" type="pres">
      <dgm:prSet presAssocID="{E8B62FCE-B7B7-45D9-A7F3-8F491677FBD7}" presName="hierChild2" presStyleCnt="0"/>
      <dgm:spPr/>
    </dgm:pt>
    <dgm:pt modelId="{F82AF96E-4CDB-4E56-AB47-764B7BCE3D32}" type="pres">
      <dgm:prSet presAssocID="{A7359680-3B0F-44A9-B3CC-DAF001A1C005}" presName="Name37" presStyleLbl="parChTrans1D2" presStyleIdx="0" presStyleCnt="4"/>
      <dgm:spPr/>
    </dgm:pt>
    <dgm:pt modelId="{3D0145D1-E594-45AE-89BD-C1DA00C7CAC2}" type="pres">
      <dgm:prSet presAssocID="{FA73866B-248B-4178-9EF2-EB9333199DF8}" presName="hierRoot2" presStyleCnt="0">
        <dgm:presLayoutVars>
          <dgm:hierBranch val="hang"/>
        </dgm:presLayoutVars>
      </dgm:prSet>
      <dgm:spPr/>
    </dgm:pt>
    <dgm:pt modelId="{133571CD-1CE4-456C-8498-81EB87D4CF98}" type="pres">
      <dgm:prSet presAssocID="{FA73866B-248B-4178-9EF2-EB9333199DF8}" presName="rootComposite" presStyleCnt="0"/>
      <dgm:spPr/>
    </dgm:pt>
    <dgm:pt modelId="{0F0C093A-74F3-433F-95C7-977B09D22E3B}" type="pres">
      <dgm:prSet presAssocID="{FA73866B-248B-4178-9EF2-EB9333199DF8}" presName="rootText" presStyleLbl="node2" presStyleIdx="0" presStyleCnt="3" custScaleX="247073" custScaleY="162009">
        <dgm:presLayoutVars>
          <dgm:chPref val="3"/>
        </dgm:presLayoutVars>
      </dgm:prSet>
      <dgm:spPr/>
    </dgm:pt>
    <dgm:pt modelId="{3484694F-66CB-4745-97E3-8B62BC3DE61F}" type="pres">
      <dgm:prSet presAssocID="{FA73866B-248B-4178-9EF2-EB9333199DF8}" presName="rootConnector" presStyleLbl="node2" presStyleIdx="0" presStyleCnt="3"/>
      <dgm:spPr/>
    </dgm:pt>
    <dgm:pt modelId="{977FBDD7-6461-49F3-910D-11A53B0D9F29}" type="pres">
      <dgm:prSet presAssocID="{FA73866B-248B-4178-9EF2-EB9333199DF8}" presName="hierChild4" presStyleCnt="0"/>
      <dgm:spPr/>
    </dgm:pt>
    <dgm:pt modelId="{2E211D92-44E7-402A-BF2C-5751FF9C2123}" type="pres">
      <dgm:prSet presAssocID="{0F2DA12C-74FD-4797-8809-BE4BF725B7AD}" presName="Name48" presStyleLbl="parChTrans1D3" presStyleIdx="0" presStyleCnt="11"/>
      <dgm:spPr/>
    </dgm:pt>
    <dgm:pt modelId="{A75585A8-5376-4CA1-8162-BAB969BAF07B}" type="pres">
      <dgm:prSet presAssocID="{BE545C7B-14B4-48E4-B59A-9EDE8C378A1D}" presName="hierRoot2" presStyleCnt="0">
        <dgm:presLayoutVars>
          <dgm:hierBranch val="l"/>
        </dgm:presLayoutVars>
      </dgm:prSet>
      <dgm:spPr/>
    </dgm:pt>
    <dgm:pt modelId="{5044583E-A645-46DD-9613-3C58387FABE5}" type="pres">
      <dgm:prSet presAssocID="{BE545C7B-14B4-48E4-B59A-9EDE8C378A1D}" presName="rootComposite" presStyleCnt="0"/>
      <dgm:spPr/>
    </dgm:pt>
    <dgm:pt modelId="{4FE63674-6BCF-4D0D-80A5-BB0F829955D9}" type="pres">
      <dgm:prSet presAssocID="{BE545C7B-14B4-48E4-B59A-9EDE8C378A1D}" presName="rootText" presStyleLbl="node3" presStyleIdx="0" presStyleCnt="11" custScaleX="135538" custScaleY="144525">
        <dgm:presLayoutVars>
          <dgm:chPref val="3"/>
        </dgm:presLayoutVars>
      </dgm:prSet>
      <dgm:spPr/>
    </dgm:pt>
    <dgm:pt modelId="{B25BCA19-6D50-4D1D-A2F9-058866E208DC}" type="pres">
      <dgm:prSet presAssocID="{BE545C7B-14B4-48E4-B59A-9EDE8C378A1D}" presName="rootConnector" presStyleLbl="node3" presStyleIdx="0" presStyleCnt="11"/>
      <dgm:spPr/>
    </dgm:pt>
    <dgm:pt modelId="{6C9792FA-AA7E-4433-94E2-01936D37115E}" type="pres">
      <dgm:prSet presAssocID="{BE545C7B-14B4-48E4-B59A-9EDE8C378A1D}" presName="hierChild4" presStyleCnt="0"/>
      <dgm:spPr/>
    </dgm:pt>
    <dgm:pt modelId="{E285F6F5-5E12-4D02-941D-C69003E064D3}" type="pres">
      <dgm:prSet presAssocID="{BE545C7B-14B4-48E4-B59A-9EDE8C378A1D}" presName="hierChild5" presStyleCnt="0"/>
      <dgm:spPr/>
    </dgm:pt>
    <dgm:pt modelId="{A7CA1AFC-B398-4649-87B7-A847060A9078}" type="pres">
      <dgm:prSet presAssocID="{BC4044D6-236D-4B87-AFAE-F16E7626827F}" presName="Name48" presStyleLbl="parChTrans1D3" presStyleIdx="1" presStyleCnt="11"/>
      <dgm:spPr/>
    </dgm:pt>
    <dgm:pt modelId="{90E23887-2758-40B4-A779-099D219C8570}" type="pres">
      <dgm:prSet presAssocID="{2CB627FB-C649-471F-9AAF-944742F1522F}" presName="hierRoot2" presStyleCnt="0">
        <dgm:presLayoutVars>
          <dgm:hierBranch val="init"/>
        </dgm:presLayoutVars>
      </dgm:prSet>
      <dgm:spPr/>
    </dgm:pt>
    <dgm:pt modelId="{31ECEB1B-20DC-4A7B-B29E-F5587D4A815D}" type="pres">
      <dgm:prSet presAssocID="{2CB627FB-C649-471F-9AAF-944742F1522F}" presName="rootComposite" presStyleCnt="0"/>
      <dgm:spPr/>
    </dgm:pt>
    <dgm:pt modelId="{525FA992-A31E-46B2-9235-954AA8CCA072}" type="pres">
      <dgm:prSet presAssocID="{2CB627FB-C649-471F-9AAF-944742F1522F}" presName="rootText" presStyleLbl="node3" presStyleIdx="1" presStyleCnt="11" custScaleX="135538" custScaleY="144525">
        <dgm:presLayoutVars>
          <dgm:chPref val="3"/>
        </dgm:presLayoutVars>
      </dgm:prSet>
      <dgm:spPr/>
    </dgm:pt>
    <dgm:pt modelId="{65C17F00-20E3-4C30-A433-2AB9DEABA976}" type="pres">
      <dgm:prSet presAssocID="{2CB627FB-C649-471F-9AAF-944742F1522F}" presName="rootConnector" presStyleLbl="node3" presStyleIdx="1" presStyleCnt="11"/>
      <dgm:spPr/>
    </dgm:pt>
    <dgm:pt modelId="{F52D68C3-7A04-4941-9737-49A6E5CD1E1B}" type="pres">
      <dgm:prSet presAssocID="{2CB627FB-C649-471F-9AAF-944742F1522F}" presName="hierChild4" presStyleCnt="0"/>
      <dgm:spPr/>
    </dgm:pt>
    <dgm:pt modelId="{98A98F5B-5306-4941-9670-551F0E701D06}" type="pres">
      <dgm:prSet presAssocID="{2CB627FB-C649-471F-9AAF-944742F1522F}" presName="hierChild5" presStyleCnt="0"/>
      <dgm:spPr/>
    </dgm:pt>
    <dgm:pt modelId="{9664105F-E1A6-490F-9893-719A898179BE}" type="pres">
      <dgm:prSet presAssocID="{42F705C9-2BA0-410C-B9C2-55727B57A9FF}" presName="Name48" presStyleLbl="parChTrans1D3" presStyleIdx="2" presStyleCnt="11"/>
      <dgm:spPr/>
    </dgm:pt>
    <dgm:pt modelId="{6457BD9F-F51A-4043-A1CA-8533D077788E}" type="pres">
      <dgm:prSet presAssocID="{B4EF7DBB-1753-4802-AE2D-239F3CDDBFAC}" presName="hierRoot2" presStyleCnt="0">
        <dgm:presLayoutVars>
          <dgm:hierBranch val="init"/>
        </dgm:presLayoutVars>
      </dgm:prSet>
      <dgm:spPr/>
    </dgm:pt>
    <dgm:pt modelId="{5498FA87-2BFE-4FD7-805A-810FF0475DC9}" type="pres">
      <dgm:prSet presAssocID="{B4EF7DBB-1753-4802-AE2D-239F3CDDBFAC}" presName="rootComposite" presStyleCnt="0"/>
      <dgm:spPr/>
    </dgm:pt>
    <dgm:pt modelId="{10BCC47C-AE2F-47F3-B25C-41F338000B59}" type="pres">
      <dgm:prSet presAssocID="{B4EF7DBB-1753-4802-AE2D-239F3CDDBFAC}" presName="rootText" presStyleLbl="node3" presStyleIdx="2" presStyleCnt="11" custScaleX="135538" custScaleY="144525">
        <dgm:presLayoutVars>
          <dgm:chPref val="3"/>
        </dgm:presLayoutVars>
      </dgm:prSet>
      <dgm:spPr/>
    </dgm:pt>
    <dgm:pt modelId="{3DC54ECD-4523-4CD9-B3BE-484831483725}" type="pres">
      <dgm:prSet presAssocID="{B4EF7DBB-1753-4802-AE2D-239F3CDDBFAC}" presName="rootConnector" presStyleLbl="node3" presStyleIdx="2" presStyleCnt="11"/>
      <dgm:spPr/>
    </dgm:pt>
    <dgm:pt modelId="{AB8E4D2D-959E-4092-95FA-5D056A4A91F8}" type="pres">
      <dgm:prSet presAssocID="{B4EF7DBB-1753-4802-AE2D-239F3CDDBFAC}" presName="hierChild4" presStyleCnt="0"/>
      <dgm:spPr/>
    </dgm:pt>
    <dgm:pt modelId="{A3B4A175-039B-40A3-BF48-37C4E1A17705}" type="pres">
      <dgm:prSet presAssocID="{B4EF7DBB-1753-4802-AE2D-239F3CDDBFAC}" presName="hierChild5" presStyleCnt="0"/>
      <dgm:spPr/>
    </dgm:pt>
    <dgm:pt modelId="{A97E0954-7AA3-4035-8094-E3D1FF5CAEDE}" type="pres">
      <dgm:prSet presAssocID="{740DC270-0E59-4541-8021-95AF957D30FC}" presName="Name48" presStyleLbl="parChTrans1D3" presStyleIdx="3" presStyleCnt="11"/>
      <dgm:spPr/>
    </dgm:pt>
    <dgm:pt modelId="{917FF45D-45FC-4A88-BF06-6591313A6EAC}" type="pres">
      <dgm:prSet presAssocID="{2CF112DF-212A-43A3-A1AF-F8E24AB73E10}" presName="hierRoot2" presStyleCnt="0">
        <dgm:presLayoutVars>
          <dgm:hierBranch val="hang"/>
        </dgm:presLayoutVars>
      </dgm:prSet>
      <dgm:spPr/>
    </dgm:pt>
    <dgm:pt modelId="{7E37F021-E163-4D2B-B9F4-D74C779FA807}" type="pres">
      <dgm:prSet presAssocID="{2CF112DF-212A-43A3-A1AF-F8E24AB73E10}" presName="rootComposite" presStyleCnt="0"/>
      <dgm:spPr/>
    </dgm:pt>
    <dgm:pt modelId="{D76144AE-3919-46FE-8698-223BF0CD0E75}" type="pres">
      <dgm:prSet presAssocID="{2CF112DF-212A-43A3-A1AF-F8E24AB73E10}" presName="rootText" presStyleLbl="node3" presStyleIdx="3" presStyleCnt="11" custScaleX="135538" custScaleY="144525">
        <dgm:presLayoutVars>
          <dgm:chPref val="3"/>
        </dgm:presLayoutVars>
      </dgm:prSet>
      <dgm:spPr/>
    </dgm:pt>
    <dgm:pt modelId="{92B1D15F-C218-4380-ADBC-ECCE87EA32E0}" type="pres">
      <dgm:prSet presAssocID="{2CF112DF-212A-43A3-A1AF-F8E24AB73E10}" presName="rootConnector" presStyleLbl="node3" presStyleIdx="3" presStyleCnt="11"/>
      <dgm:spPr/>
    </dgm:pt>
    <dgm:pt modelId="{697B8D72-0EBB-4F27-965C-84FB5C85C43F}" type="pres">
      <dgm:prSet presAssocID="{2CF112DF-212A-43A3-A1AF-F8E24AB73E10}" presName="hierChild4" presStyleCnt="0"/>
      <dgm:spPr/>
    </dgm:pt>
    <dgm:pt modelId="{51FFD98F-BDF7-4602-8CD9-68B707640C88}" type="pres">
      <dgm:prSet presAssocID="{2CF112DF-212A-43A3-A1AF-F8E24AB73E10}" presName="hierChild5" presStyleCnt="0"/>
      <dgm:spPr/>
    </dgm:pt>
    <dgm:pt modelId="{5EF2B960-90CE-4F65-B763-B1EE548594A9}" type="pres">
      <dgm:prSet presAssocID="{925C6593-DE87-47EC-AEB9-EA22ACC0EC82}" presName="Name48" presStyleLbl="parChTrans1D3" presStyleIdx="4" presStyleCnt="11"/>
      <dgm:spPr/>
    </dgm:pt>
    <dgm:pt modelId="{AC3B5BBC-A1A9-400B-8B21-580AFE04303B}" type="pres">
      <dgm:prSet presAssocID="{AA3AB162-7E0D-4E11-87F6-ABC12BAA2C04}" presName="hierRoot2" presStyleCnt="0">
        <dgm:presLayoutVars>
          <dgm:hierBranch val="init"/>
        </dgm:presLayoutVars>
      </dgm:prSet>
      <dgm:spPr/>
    </dgm:pt>
    <dgm:pt modelId="{D3F08B0F-469C-4034-95F8-D8977B1EDF3D}" type="pres">
      <dgm:prSet presAssocID="{AA3AB162-7E0D-4E11-87F6-ABC12BAA2C04}" presName="rootComposite" presStyleCnt="0"/>
      <dgm:spPr/>
    </dgm:pt>
    <dgm:pt modelId="{161577B7-81E4-4ADF-A891-535131AE483A}" type="pres">
      <dgm:prSet presAssocID="{AA3AB162-7E0D-4E11-87F6-ABC12BAA2C04}" presName="rootText" presStyleLbl="node3" presStyleIdx="4" presStyleCnt="11" custScaleX="135538" custScaleY="144525">
        <dgm:presLayoutVars>
          <dgm:chPref val="3"/>
        </dgm:presLayoutVars>
      </dgm:prSet>
      <dgm:spPr/>
    </dgm:pt>
    <dgm:pt modelId="{27F729CD-AB58-4570-842F-3C9814EC871B}" type="pres">
      <dgm:prSet presAssocID="{AA3AB162-7E0D-4E11-87F6-ABC12BAA2C04}" presName="rootConnector" presStyleLbl="node3" presStyleIdx="4" presStyleCnt="11"/>
      <dgm:spPr/>
    </dgm:pt>
    <dgm:pt modelId="{31F303EF-7EAE-4192-B9F6-B87BF35663E6}" type="pres">
      <dgm:prSet presAssocID="{AA3AB162-7E0D-4E11-87F6-ABC12BAA2C04}" presName="hierChild4" presStyleCnt="0"/>
      <dgm:spPr/>
    </dgm:pt>
    <dgm:pt modelId="{C00BF671-C167-4919-B7F9-2A57C815D8DF}" type="pres">
      <dgm:prSet presAssocID="{AA3AB162-7E0D-4E11-87F6-ABC12BAA2C04}" presName="hierChild5" presStyleCnt="0"/>
      <dgm:spPr/>
    </dgm:pt>
    <dgm:pt modelId="{DC4F491E-0CA3-42E2-86C9-462652ADF3D8}" type="pres">
      <dgm:prSet presAssocID="{36584E10-9DC9-4A2F-9385-FF25E6DE4BAF}" presName="Name48" presStyleLbl="parChTrans1D3" presStyleIdx="5" presStyleCnt="11"/>
      <dgm:spPr/>
    </dgm:pt>
    <dgm:pt modelId="{B164D6E6-0ADF-4BD4-9463-2C9094C0BDDC}" type="pres">
      <dgm:prSet presAssocID="{C5D7D6BE-FF0C-4672-A07A-7DC14CDDE724}" presName="hierRoot2" presStyleCnt="0">
        <dgm:presLayoutVars>
          <dgm:hierBranch val="init"/>
        </dgm:presLayoutVars>
      </dgm:prSet>
      <dgm:spPr/>
    </dgm:pt>
    <dgm:pt modelId="{790C3727-A2D5-40FD-A5F0-9139E7298E7E}" type="pres">
      <dgm:prSet presAssocID="{C5D7D6BE-FF0C-4672-A07A-7DC14CDDE724}" presName="rootComposite" presStyleCnt="0"/>
      <dgm:spPr/>
    </dgm:pt>
    <dgm:pt modelId="{80001C9D-B082-48D6-8B49-7C3C6BC3640D}" type="pres">
      <dgm:prSet presAssocID="{C5D7D6BE-FF0C-4672-A07A-7DC14CDDE724}" presName="rootText" presStyleLbl="node3" presStyleIdx="5" presStyleCnt="11" custScaleX="135538" custScaleY="144525">
        <dgm:presLayoutVars>
          <dgm:chPref val="3"/>
        </dgm:presLayoutVars>
      </dgm:prSet>
      <dgm:spPr/>
    </dgm:pt>
    <dgm:pt modelId="{A98CAAAB-6B93-4578-B9E1-058A149824BF}" type="pres">
      <dgm:prSet presAssocID="{C5D7D6BE-FF0C-4672-A07A-7DC14CDDE724}" presName="rootConnector" presStyleLbl="node3" presStyleIdx="5" presStyleCnt="11"/>
      <dgm:spPr/>
    </dgm:pt>
    <dgm:pt modelId="{3B5CBA24-6274-4238-AC6C-25C44894B9FE}" type="pres">
      <dgm:prSet presAssocID="{C5D7D6BE-FF0C-4672-A07A-7DC14CDDE724}" presName="hierChild4" presStyleCnt="0"/>
      <dgm:spPr/>
    </dgm:pt>
    <dgm:pt modelId="{50B6795C-F44D-48DE-850C-EC6BD02FE6C2}" type="pres">
      <dgm:prSet presAssocID="{C5D7D6BE-FF0C-4672-A07A-7DC14CDDE724}" presName="hierChild5" presStyleCnt="0"/>
      <dgm:spPr/>
    </dgm:pt>
    <dgm:pt modelId="{6DE9F74A-3F72-4F85-94C3-92EFE7AB6158}" type="pres">
      <dgm:prSet presAssocID="{FA73866B-248B-4178-9EF2-EB9333199DF8}" presName="hierChild5" presStyleCnt="0"/>
      <dgm:spPr/>
    </dgm:pt>
    <dgm:pt modelId="{D7DB6506-0296-4546-A626-561419F5316D}" type="pres">
      <dgm:prSet presAssocID="{370EEE4C-88C3-454E-8D42-E4CDDBBC3482}" presName="Name37" presStyleLbl="parChTrans1D2" presStyleIdx="1" presStyleCnt="4"/>
      <dgm:spPr/>
    </dgm:pt>
    <dgm:pt modelId="{3B35D6CC-5DA5-4D53-A380-5AD601DE0015}" type="pres">
      <dgm:prSet presAssocID="{AB00B9F8-E21E-47D7-ABBA-A556A78F43A8}" presName="hierRoot2" presStyleCnt="0">
        <dgm:presLayoutVars>
          <dgm:hierBranch val="init"/>
        </dgm:presLayoutVars>
      </dgm:prSet>
      <dgm:spPr/>
    </dgm:pt>
    <dgm:pt modelId="{CCB6B3E5-8B15-4609-86FE-DCF3690DCCF1}" type="pres">
      <dgm:prSet presAssocID="{AB00B9F8-E21E-47D7-ABBA-A556A78F43A8}" presName="rootComposite" presStyleCnt="0"/>
      <dgm:spPr/>
    </dgm:pt>
    <dgm:pt modelId="{7D2E2882-5FB5-4295-AA61-5BF72B5E6D9E}" type="pres">
      <dgm:prSet presAssocID="{AB00B9F8-E21E-47D7-ABBA-A556A78F43A8}" presName="rootText" presStyleLbl="node2" presStyleIdx="1" presStyleCnt="3" custScaleX="191030" custScaleY="162009">
        <dgm:presLayoutVars>
          <dgm:chPref val="3"/>
        </dgm:presLayoutVars>
      </dgm:prSet>
      <dgm:spPr/>
    </dgm:pt>
    <dgm:pt modelId="{65F80815-4521-40EC-90EB-3BF86A0E918A}" type="pres">
      <dgm:prSet presAssocID="{AB00B9F8-E21E-47D7-ABBA-A556A78F43A8}" presName="rootConnector" presStyleLbl="node2" presStyleIdx="1" presStyleCnt="3"/>
      <dgm:spPr/>
    </dgm:pt>
    <dgm:pt modelId="{83C890CD-9A34-4BC5-B35D-95B868C94EAA}" type="pres">
      <dgm:prSet presAssocID="{AB00B9F8-E21E-47D7-ABBA-A556A78F43A8}" presName="hierChild4" presStyleCnt="0"/>
      <dgm:spPr/>
    </dgm:pt>
    <dgm:pt modelId="{70A73572-3043-4B2C-9F38-63FB8F8DE2BC}" type="pres">
      <dgm:prSet presAssocID="{057571D9-CF2A-4AF2-8FF1-D0C6F7481793}" presName="Name37" presStyleLbl="parChTrans1D3" presStyleIdx="6" presStyleCnt="11"/>
      <dgm:spPr/>
    </dgm:pt>
    <dgm:pt modelId="{D97FE1FE-4F6A-4915-9406-89C98D01D8BE}" type="pres">
      <dgm:prSet presAssocID="{187CE610-34DD-4B9E-A84A-294065B71AC5}" presName="hierRoot2" presStyleCnt="0">
        <dgm:presLayoutVars>
          <dgm:hierBranch val="init"/>
        </dgm:presLayoutVars>
      </dgm:prSet>
      <dgm:spPr/>
    </dgm:pt>
    <dgm:pt modelId="{530FC359-94EF-4B41-A041-2B2628935829}" type="pres">
      <dgm:prSet presAssocID="{187CE610-34DD-4B9E-A84A-294065B71AC5}" presName="rootComposite" presStyleCnt="0"/>
      <dgm:spPr/>
    </dgm:pt>
    <dgm:pt modelId="{9BE86214-0C40-4E06-9C3E-85FA4A637F8C}" type="pres">
      <dgm:prSet presAssocID="{187CE610-34DD-4B9E-A84A-294065B71AC5}" presName="rootText" presStyleLbl="node3" presStyleIdx="6" presStyleCnt="11" custScaleX="144057" custScaleY="150018">
        <dgm:presLayoutVars>
          <dgm:chPref val="3"/>
        </dgm:presLayoutVars>
      </dgm:prSet>
      <dgm:spPr/>
    </dgm:pt>
    <dgm:pt modelId="{236FAA19-94E0-4F20-91BA-AACFF5D6E262}" type="pres">
      <dgm:prSet presAssocID="{187CE610-34DD-4B9E-A84A-294065B71AC5}" presName="rootConnector" presStyleLbl="node3" presStyleIdx="6" presStyleCnt="11"/>
      <dgm:spPr/>
    </dgm:pt>
    <dgm:pt modelId="{644535BB-983D-43D8-B929-B28968456474}" type="pres">
      <dgm:prSet presAssocID="{187CE610-34DD-4B9E-A84A-294065B71AC5}" presName="hierChild4" presStyleCnt="0"/>
      <dgm:spPr/>
    </dgm:pt>
    <dgm:pt modelId="{6CB1B068-733B-498C-AFF4-BFD351E1B119}" type="pres">
      <dgm:prSet presAssocID="{187CE610-34DD-4B9E-A84A-294065B71AC5}" presName="hierChild5" presStyleCnt="0"/>
      <dgm:spPr/>
    </dgm:pt>
    <dgm:pt modelId="{03AED2E0-1653-4830-ABD5-6A6E9B6D3B2D}" type="pres">
      <dgm:prSet presAssocID="{94B9201F-5755-4B9D-8C5E-EA17ED366FE2}" presName="Name37" presStyleLbl="parChTrans1D3" presStyleIdx="7" presStyleCnt="11"/>
      <dgm:spPr/>
    </dgm:pt>
    <dgm:pt modelId="{D1F91C85-2FE4-4BE5-9826-F8F8B5741C01}" type="pres">
      <dgm:prSet presAssocID="{16B13C76-A63A-493B-BEC2-227B2BA2E9A0}" presName="hierRoot2" presStyleCnt="0">
        <dgm:presLayoutVars>
          <dgm:hierBranch val="init"/>
        </dgm:presLayoutVars>
      </dgm:prSet>
      <dgm:spPr/>
    </dgm:pt>
    <dgm:pt modelId="{AD8205BE-EDA5-4632-A482-2EF5CE34A8E7}" type="pres">
      <dgm:prSet presAssocID="{16B13C76-A63A-493B-BEC2-227B2BA2E9A0}" presName="rootComposite" presStyleCnt="0"/>
      <dgm:spPr/>
    </dgm:pt>
    <dgm:pt modelId="{43226654-A78B-495C-A146-B1AD26E9F173}" type="pres">
      <dgm:prSet presAssocID="{16B13C76-A63A-493B-BEC2-227B2BA2E9A0}" presName="rootText" presStyleLbl="node3" presStyleIdx="7" presStyleCnt="11" custScaleX="139790" custScaleY="150018">
        <dgm:presLayoutVars>
          <dgm:chPref val="3"/>
        </dgm:presLayoutVars>
      </dgm:prSet>
      <dgm:spPr/>
    </dgm:pt>
    <dgm:pt modelId="{AAA818A3-6F34-4D49-A694-EFE71C1D0D9E}" type="pres">
      <dgm:prSet presAssocID="{16B13C76-A63A-493B-BEC2-227B2BA2E9A0}" presName="rootConnector" presStyleLbl="node3" presStyleIdx="7" presStyleCnt="11"/>
      <dgm:spPr/>
    </dgm:pt>
    <dgm:pt modelId="{43BEEA11-3D40-45CA-A3FE-5F566874F637}" type="pres">
      <dgm:prSet presAssocID="{16B13C76-A63A-493B-BEC2-227B2BA2E9A0}" presName="hierChild4" presStyleCnt="0"/>
      <dgm:spPr/>
    </dgm:pt>
    <dgm:pt modelId="{8F84C2A0-0643-4AE6-BB75-29515D847311}" type="pres">
      <dgm:prSet presAssocID="{16B13C76-A63A-493B-BEC2-227B2BA2E9A0}" presName="hierChild5" presStyleCnt="0"/>
      <dgm:spPr/>
    </dgm:pt>
    <dgm:pt modelId="{785727AD-81A4-4D55-99D4-04FCC999E010}" type="pres">
      <dgm:prSet presAssocID="{AB00B9F8-E21E-47D7-ABBA-A556A78F43A8}" presName="hierChild5" presStyleCnt="0"/>
      <dgm:spPr/>
    </dgm:pt>
    <dgm:pt modelId="{4F0C3132-E794-45CB-8F96-9916A5766FCF}" type="pres">
      <dgm:prSet presAssocID="{0C4A8AE3-28D9-4C36-8606-D7F615A6BABD}" presName="Name37" presStyleLbl="parChTrans1D2" presStyleIdx="2" presStyleCnt="4"/>
      <dgm:spPr/>
    </dgm:pt>
    <dgm:pt modelId="{7288B806-E3CF-4B98-BECB-760AF51CA106}" type="pres">
      <dgm:prSet presAssocID="{D9146AA7-65E3-45A2-85FC-80C73F277BBB}" presName="hierRoot2" presStyleCnt="0">
        <dgm:presLayoutVars>
          <dgm:hierBranch val="r"/>
        </dgm:presLayoutVars>
      </dgm:prSet>
      <dgm:spPr/>
    </dgm:pt>
    <dgm:pt modelId="{77BF8160-CC6A-4A35-835B-1936BBBAC4C8}" type="pres">
      <dgm:prSet presAssocID="{D9146AA7-65E3-45A2-85FC-80C73F277BBB}" presName="rootComposite" presStyleCnt="0"/>
      <dgm:spPr/>
    </dgm:pt>
    <dgm:pt modelId="{83C01DA6-C259-4762-81B8-6A0153470700}" type="pres">
      <dgm:prSet presAssocID="{D9146AA7-65E3-45A2-85FC-80C73F277BBB}" presName="rootText" presStyleLbl="node2" presStyleIdx="2" presStyleCnt="3" custScaleX="171471" custScaleY="162009" custLinFactNeighborX="25343" custLinFactNeighborY="5680">
        <dgm:presLayoutVars>
          <dgm:chPref val="3"/>
        </dgm:presLayoutVars>
      </dgm:prSet>
      <dgm:spPr/>
    </dgm:pt>
    <dgm:pt modelId="{C2B0311C-AEB3-4E5D-AFD2-434B9C2FABD8}" type="pres">
      <dgm:prSet presAssocID="{D9146AA7-65E3-45A2-85FC-80C73F277BBB}" presName="rootConnector" presStyleLbl="node2" presStyleIdx="2" presStyleCnt="3"/>
      <dgm:spPr/>
    </dgm:pt>
    <dgm:pt modelId="{B066C473-276E-4CED-842A-7CB561038787}" type="pres">
      <dgm:prSet presAssocID="{D9146AA7-65E3-45A2-85FC-80C73F277BBB}" presName="hierChild4" presStyleCnt="0"/>
      <dgm:spPr/>
    </dgm:pt>
    <dgm:pt modelId="{DB726F4F-2610-4F31-ABE6-96E8E9D4F317}" type="pres">
      <dgm:prSet presAssocID="{BF288F55-F7D1-4FDE-B809-CE5827125C0B}" presName="Name50" presStyleLbl="parChTrans1D3" presStyleIdx="8" presStyleCnt="11"/>
      <dgm:spPr/>
    </dgm:pt>
    <dgm:pt modelId="{187C342C-3A35-4798-ABF2-B69FDAC8B2C1}" type="pres">
      <dgm:prSet presAssocID="{6060913B-742D-4513-97E5-60D2CED43DEF}" presName="hierRoot2" presStyleCnt="0">
        <dgm:presLayoutVars>
          <dgm:hierBranch val="init"/>
        </dgm:presLayoutVars>
      </dgm:prSet>
      <dgm:spPr/>
    </dgm:pt>
    <dgm:pt modelId="{CD3991A3-F73C-4DE5-B3CA-CF62902C1FB7}" type="pres">
      <dgm:prSet presAssocID="{6060913B-742D-4513-97E5-60D2CED43DEF}" presName="rootComposite" presStyleCnt="0"/>
      <dgm:spPr/>
    </dgm:pt>
    <dgm:pt modelId="{35B43F91-4C3B-40CE-8648-A7159A437121}" type="pres">
      <dgm:prSet presAssocID="{6060913B-742D-4513-97E5-60D2CED43DEF}" presName="rootText" presStyleLbl="node3" presStyleIdx="8" presStyleCnt="11" custScaleX="132971" custScaleY="143881" custLinFactNeighborX="8379">
        <dgm:presLayoutVars>
          <dgm:chPref val="3"/>
        </dgm:presLayoutVars>
      </dgm:prSet>
      <dgm:spPr/>
    </dgm:pt>
    <dgm:pt modelId="{957E3F86-D4D5-40D7-887E-2FA0A8E6A969}" type="pres">
      <dgm:prSet presAssocID="{6060913B-742D-4513-97E5-60D2CED43DEF}" presName="rootConnector" presStyleLbl="node3" presStyleIdx="8" presStyleCnt="11"/>
      <dgm:spPr/>
    </dgm:pt>
    <dgm:pt modelId="{4BBA63FA-A89C-4A26-915C-EDDBDE8A19F1}" type="pres">
      <dgm:prSet presAssocID="{6060913B-742D-4513-97E5-60D2CED43DEF}" presName="hierChild4" presStyleCnt="0"/>
      <dgm:spPr/>
    </dgm:pt>
    <dgm:pt modelId="{29458533-5AB8-4C3D-8923-84840B85D267}" type="pres">
      <dgm:prSet presAssocID="{6060913B-742D-4513-97E5-60D2CED43DEF}" presName="hierChild5" presStyleCnt="0"/>
      <dgm:spPr/>
    </dgm:pt>
    <dgm:pt modelId="{5B4A61B1-9CB1-439B-8815-5481723915D5}" type="pres">
      <dgm:prSet presAssocID="{074BBF0F-833C-41A1-850A-F785CAADF0A8}" presName="Name50" presStyleLbl="parChTrans1D3" presStyleIdx="9" presStyleCnt="11"/>
      <dgm:spPr/>
    </dgm:pt>
    <dgm:pt modelId="{452FEEE4-05C2-41BB-A535-8F09B917CA92}" type="pres">
      <dgm:prSet presAssocID="{B1C33FB6-77FD-4461-A078-A9473D71CB83}" presName="hierRoot2" presStyleCnt="0">
        <dgm:presLayoutVars>
          <dgm:hierBranch val="init"/>
        </dgm:presLayoutVars>
      </dgm:prSet>
      <dgm:spPr/>
    </dgm:pt>
    <dgm:pt modelId="{13A63A20-72DB-46B9-9D9E-6A3D9EDF237C}" type="pres">
      <dgm:prSet presAssocID="{B1C33FB6-77FD-4461-A078-A9473D71CB83}" presName="rootComposite" presStyleCnt="0"/>
      <dgm:spPr/>
    </dgm:pt>
    <dgm:pt modelId="{FF934C43-126F-46BB-BC9F-AD268F2A8E0E}" type="pres">
      <dgm:prSet presAssocID="{B1C33FB6-77FD-4461-A078-A9473D71CB83}" presName="rootText" presStyleLbl="node3" presStyleIdx="9" presStyleCnt="11" custScaleX="132971" custScaleY="143881" custLinFactNeighborX="7448">
        <dgm:presLayoutVars>
          <dgm:chPref val="3"/>
        </dgm:presLayoutVars>
      </dgm:prSet>
      <dgm:spPr/>
    </dgm:pt>
    <dgm:pt modelId="{0D0A94B9-BDD8-48DE-8E22-61FC064BCD27}" type="pres">
      <dgm:prSet presAssocID="{B1C33FB6-77FD-4461-A078-A9473D71CB83}" presName="rootConnector" presStyleLbl="node3" presStyleIdx="9" presStyleCnt="11"/>
      <dgm:spPr/>
    </dgm:pt>
    <dgm:pt modelId="{12E8F933-0EA8-4564-B4D3-3A042A511A60}" type="pres">
      <dgm:prSet presAssocID="{B1C33FB6-77FD-4461-A078-A9473D71CB83}" presName="hierChild4" presStyleCnt="0"/>
      <dgm:spPr/>
    </dgm:pt>
    <dgm:pt modelId="{428CF75A-E45F-494B-B2A8-08134A8EC310}" type="pres">
      <dgm:prSet presAssocID="{B1C33FB6-77FD-4461-A078-A9473D71CB83}" presName="hierChild5" presStyleCnt="0"/>
      <dgm:spPr/>
    </dgm:pt>
    <dgm:pt modelId="{CAAD1DC5-E6DD-4A0B-AB27-E21A08D3B41B}" type="pres">
      <dgm:prSet presAssocID="{0A8F40A7-ABED-4F43-A04A-88890A9AEC47}" presName="Name50" presStyleLbl="parChTrans1D3" presStyleIdx="10" presStyleCnt="11"/>
      <dgm:spPr/>
    </dgm:pt>
    <dgm:pt modelId="{79A631BF-62BF-4B46-8264-116BE5AB20E9}" type="pres">
      <dgm:prSet presAssocID="{0B851252-3DC1-4BEB-A0D1-C1EA2FEBF468}" presName="hierRoot2" presStyleCnt="0">
        <dgm:presLayoutVars>
          <dgm:hierBranch val="init"/>
        </dgm:presLayoutVars>
      </dgm:prSet>
      <dgm:spPr/>
    </dgm:pt>
    <dgm:pt modelId="{C7671577-9BD4-4D98-8127-A7E6955A1C90}" type="pres">
      <dgm:prSet presAssocID="{0B851252-3DC1-4BEB-A0D1-C1EA2FEBF468}" presName="rootComposite" presStyleCnt="0"/>
      <dgm:spPr/>
    </dgm:pt>
    <dgm:pt modelId="{AD2018EE-E20F-48B9-B4FA-181221DD896E}" type="pres">
      <dgm:prSet presAssocID="{0B851252-3DC1-4BEB-A0D1-C1EA2FEBF468}" presName="rootText" presStyleLbl="node3" presStyleIdx="10" presStyleCnt="11" custScaleX="132971" custScaleY="143881" custLinFactNeighborX="6517">
        <dgm:presLayoutVars>
          <dgm:chPref val="3"/>
        </dgm:presLayoutVars>
      </dgm:prSet>
      <dgm:spPr/>
    </dgm:pt>
    <dgm:pt modelId="{CD4E4644-DF73-4B49-BDD6-5936134D2F43}" type="pres">
      <dgm:prSet presAssocID="{0B851252-3DC1-4BEB-A0D1-C1EA2FEBF468}" presName="rootConnector" presStyleLbl="node3" presStyleIdx="10" presStyleCnt="11"/>
      <dgm:spPr/>
    </dgm:pt>
    <dgm:pt modelId="{3D643700-4025-4973-92D6-25AEE2755ED8}" type="pres">
      <dgm:prSet presAssocID="{0B851252-3DC1-4BEB-A0D1-C1EA2FEBF468}" presName="hierChild4" presStyleCnt="0"/>
      <dgm:spPr/>
    </dgm:pt>
    <dgm:pt modelId="{DBF51BD0-E24D-4A5D-B194-96BB279FC1B0}" type="pres">
      <dgm:prSet presAssocID="{0B851252-3DC1-4BEB-A0D1-C1EA2FEBF468}" presName="hierChild5" presStyleCnt="0"/>
      <dgm:spPr/>
    </dgm:pt>
    <dgm:pt modelId="{066E4B6A-9F39-4F6E-BBB9-A0D64844739D}" type="pres">
      <dgm:prSet presAssocID="{D9146AA7-65E3-45A2-85FC-80C73F277BBB}" presName="hierChild5" presStyleCnt="0"/>
      <dgm:spPr/>
    </dgm:pt>
    <dgm:pt modelId="{C451B9C3-0256-4476-AD5B-C5B57895FB44}" type="pres">
      <dgm:prSet presAssocID="{E8B62FCE-B7B7-45D9-A7F3-8F491677FBD7}" presName="hierChild3" presStyleCnt="0"/>
      <dgm:spPr/>
    </dgm:pt>
    <dgm:pt modelId="{6088C55E-8E3E-439F-B612-806150AE4ED0}" type="pres">
      <dgm:prSet presAssocID="{4256786F-8512-4055-9729-E98126DFAC56}" presName="Name111" presStyleLbl="parChTrans1D2" presStyleIdx="3" presStyleCnt="4"/>
      <dgm:spPr/>
    </dgm:pt>
    <dgm:pt modelId="{5C50D414-C2AD-435B-B231-196F3A79C32B}" type="pres">
      <dgm:prSet presAssocID="{91562927-242A-4CFF-8CA2-08D5D4757C02}" presName="hierRoot3" presStyleCnt="0">
        <dgm:presLayoutVars>
          <dgm:hierBranch val="init"/>
        </dgm:presLayoutVars>
      </dgm:prSet>
      <dgm:spPr/>
    </dgm:pt>
    <dgm:pt modelId="{BAD02546-038D-4148-91C3-79A5EB9CACCD}" type="pres">
      <dgm:prSet presAssocID="{91562927-242A-4CFF-8CA2-08D5D4757C02}" presName="rootComposite3" presStyleCnt="0"/>
      <dgm:spPr/>
    </dgm:pt>
    <dgm:pt modelId="{63AC77F1-6F11-417C-B947-CABCE456D560}" type="pres">
      <dgm:prSet presAssocID="{91562927-242A-4CFF-8CA2-08D5D4757C02}" presName="rootText3" presStyleLbl="asst1" presStyleIdx="0" presStyleCnt="1" custScaleX="339987" custScaleY="98090" custLinFactNeighborY="-11449">
        <dgm:presLayoutVars>
          <dgm:chPref val="3"/>
        </dgm:presLayoutVars>
      </dgm:prSet>
      <dgm:spPr/>
    </dgm:pt>
    <dgm:pt modelId="{A63B01FA-96C2-4305-8336-481A7FB26BED}" type="pres">
      <dgm:prSet presAssocID="{91562927-242A-4CFF-8CA2-08D5D4757C02}" presName="rootConnector3" presStyleLbl="asst1" presStyleIdx="0" presStyleCnt="1"/>
      <dgm:spPr/>
    </dgm:pt>
    <dgm:pt modelId="{8ED944A7-E753-4AF3-AB0B-0E0B49DA9C28}" type="pres">
      <dgm:prSet presAssocID="{91562927-242A-4CFF-8CA2-08D5D4757C02}" presName="hierChild6" presStyleCnt="0"/>
      <dgm:spPr/>
    </dgm:pt>
    <dgm:pt modelId="{6E1B5DF1-CACF-448F-82EB-6DDB9E8048CC}" type="pres">
      <dgm:prSet presAssocID="{91562927-242A-4CFF-8CA2-08D5D4757C02}" presName="hierChild7" presStyleCnt="0"/>
      <dgm:spPr/>
    </dgm:pt>
  </dgm:ptLst>
  <dgm:cxnLst>
    <dgm:cxn modelId="{5EF91001-56E5-4A93-AD16-E65B1FCEE0E7}" type="presOf" srcId="{A7359680-3B0F-44A9-B3CC-DAF001A1C005}" destId="{F82AF96E-4CDB-4E56-AB47-764B7BCE3D32}" srcOrd="0" destOrd="0" presId="urn:microsoft.com/office/officeart/2005/8/layout/orgChart1"/>
    <dgm:cxn modelId="{2BB38101-32AC-45F1-8D7F-72879EFFCCCF}" type="presOf" srcId="{BE545C7B-14B4-48E4-B59A-9EDE8C378A1D}" destId="{4FE63674-6BCF-4D0D-80A5-BB0F829955D9}" srcOrd="0" destOrd="0" presId="urn:microsoft.com/office/officeart/2005/8/layout/orgChart1"/>
    <dgm:cxn modelId="{3F515F05-D5C1-4221-B5CF-52F9FFCDAA59}" srcId="{FA73866B-248B-4178-9EF2-EB9333199DF8}" destId="{C5D7D6BE-FF0C-4672-A07A-7DC14CDDE724}" srcOrd="5" destOrd="0" parTransId="{36584E10-9DC9-4A2F-9385-FF25E6DE4BAF}" sibTransId="{9DB56948-F817-464C-A8F7-DB356B590E85}"/>
    <dgm:cxn modelId="{288A2F06-89A6-4941-B89F-123DA6CF3F1E}" type="presOf" srcId="{0F2DA12C-74FD-4797-8809-BE4BF725B7AD}" destId="{2E211D92-44E7-402A-BF2C-5751FF9C2123}" srcOrd="0" destOrd="0" presId="urn:microsoft.com/office/officeart/2005/8/layout/orgChart1"/>
    <dgm:cxn modelId="{25B96D0A-D2C9-4BB3-925D-F3014D127780}" type="presOf" srcId="{AA3AB162-7E0D-4E11-87F6-ABC12BAA2C04}" destId="{161577B7-81E4-4ADF-A891-535131AE483A}" srcOrd="0" destOrd="0" presId="urn:microsoft.com/office/officeart/2005/8/layout/orgChart1"/>
    <dgm:cxn modelId="{FB9F840B-68FB-4AC3-9C57-BE4CD7FC6392}" srcId="{D9146AA7-65E3-45A2-85FC-80C73F277BBB}" destId="{6060913B-742D-4513-97E5-60D2CED43DEF}" srcOrd="0" destOrd="0" parTransId="{BF288F55-F7D1-4FDE-B809-CE5827125C0B}" sibTransId="{61073472-99F8-4A7F-BA22-48088CEB067D}"/>
    <dgm:cxn modelId="{A7E03B13-DFB1-45BB-AD61-89E80A323A23}" type="presOf" srcId="{FA73866B-248B-4178-9EF2-EB9333199DF8}" destId="{3484694F-66CB-4745-97E3-8B62BC3DE61F}" srcOrd="1" destOrd="0" presId="urn:microsoft.com/office/officeart/2005/8/layout/orgChart1"/>
    <dgm:cxn modelId="{58431D15-5F78-4455-B0AE-6EBCF65346F3}" type="presOf" srcId="{C5D7D6BE-FF0C-4672-A07A-7DC14CDDE724}" destId="{A98CAAAB-6B93-4578-B9E1-058A149824BF}" srcOrd="1" destOrd="0" presId="urn:microsoft.com/office/officeart/2005/8/layout/orgChart1"/>
    <dgm:cxn modelId="{C8AFCC22-1FF9-4CF5-8953-E1CE71D4885E}" type="presOf" srcId="{6060913B-742D-4513-97E5-60D2CED43DEF}" destId="{957E3F86-D4D5-40D7-887E-2FA0A8E6A969}" srcOrd="1" destOrd="0" presId="urn:microsoft.com/office/officeart/2005/8/layout/orgChart1"/>
    <dgm:cxn modelId="{ADC2FE28-3777-499D-90CA-F118B8572315}" type="presOf" srcId="{AA3AB162-7E0D-4E11-87F6-ABC12BAA2C04}" destId="{27F729CD-AB58-4570-842F-3C9814EC871B}" srcOrd="1" destOrd="0" presId="urn:microsoft.com/office/officeart/2005/8/layout/orgChart1"/>
    <dgm:cxn modelId="{2778882B-74E2-4586-8932-A86F508869A2}" type="presOf" srcId="{0C4A8AE3-28D9-4C36-8606-D7F615A6BABD}" destId="{4F0C3132-E794-45CB-8F96-9916A5766FCF}" srcOrd="0" destOrd="0" presId="urn:microsoft.com/office/officeart/2005/8/layout/orgChart1"/>
    <dgm:cxn modelId="{7EB3C72E-2DB4-4E7D-BC7A-29458AC71F5C}" type="presOf" srcId="{6060913B-742D-4513-97E5-60D2CED43DEF}" destId="{35B43F91-4C3B-40CE-8648-A7159A437121}" srcOrd="0" destOrd="0" presId="urn:microsoft.com/office/officeart/2005/8/layout/orgChart1"/>
    <dgm:cxn modelId="{8A035C2F-1ED2-4454-8731-27C5A8037AF5}" type="presOf" srcId="{E8B62FCE-B7B7-45D9-A7F3-8F491677FBD7}" destId="{63DDBBD1-7113-49DD-A141-9E327798D3B0}" srcOrd="1" destOrd="0" presId="urn:microsoft.com/office/officeart/2005/8/layout/orgChart1"/>
    <dgm:cxn modelId="{57E6CF30-B92F-46A7-AE4F-67233F61BF29}" type="presOf" srcId="{370EEE4C-88C3-454E-8D42-E4CDDBBC3482}" destId="{D7DB6506-0296-4546-A626-561419F5316D}" srcOrd="0" destOrd="0" presId="urn:microsoft.com/office/officeart/2005/8/layout/orgChart1"/>
    <dgm:cxn modelId="{48C94339-E9D0-49D4-92B2-1AC48A75F3F6}" type="presOf" srcId="{BF288F55-F7D1-4FDE-B809-CE5827125C0B}" destId="{DB726F4F-2610-4F31-ABE6-96E8E9D4F317}" srcOrd="0" destOrd="0" presId="urn:microsoft.com/office/officeart/2005/8/layout/orgChart1"/>
    <dgm:cxn modelId="{8E89E73A-47B7-4764-BB98-70D7D2F9AB5A}" type="presOf" srcId="{B1C33FB6-77FD-4461-A078-A9473D71CB83}" destId="{0D0A94B9-BDD8-48DE-8E22-61FC064BCD27}" srcOrd="1" destOrd="0" presId="urn:microsoft.com/office/officeart/2005/8/layout/orgChart1"/>
    <dgm:cxn modelId="{408EEF40-5070-47FD-AB28-0199DF2E883C}" type="presOf" srcId="{074BBF0F-833C-41A1-850A-F785CAADF0A8}" destId="{5B4A61B1-9CB1-439B-8815-5481723915D5}" srcOrd="0" destOrd="0" presId="urn:microsoft.com/office/officeart/2005/8/layout/orgChart1"/>
    <dgm:cxn modelId="{39716C5E-46BC-4F7A-B0B2-96074CBE7DC6}" type="presOf" srcId="{2CF112DF-212A-43A3-A1AF-F8E24AB73E10}" destId="{92B1D15F-C218-4380-ADBC-ECCE87EA32E0}" srcOrd="1" destOrd="0" presId="urn:microsoft.com/office/officeart/2005/8/layout/orgChart1"/>
    <dgm:cxn modelId="{034E3742-D8AA-4F60-BF5E-EA6C6E9B6C6D}" type="presOf" srcId="{AB00B9F8-E21E-47D7-ABBA-A556A78F43A8}" destId="{65F80815-4521-40EC-90EB-3BF86A0E918A}" srcOrd="1" destOrd="0" presId="urn:microsoft.com/office/officeart/2005/8/layout/orgChart1"/>
    <dgm:cxn modelId="{6F898A45-DE24-4803-8923-F9C4E76613FA}" type="presOf" srcId="{B4EF7DBB-1753-4802-AE2D-239F3CDDBFAC}" destId="{10BCC47C-AE2F-47F3-B25C-41F338000B59}" srcOrd="0" destOrd="0" presId="urn:microsoft.com/office/officeart/2005/8/layout/orgChart1"/>
    <dgm:cxn modelId="{CF347469-0222-4755-BCD9-7A230F7B9261}" type="presOf" srcId="{94B9201F-5755-4B9D-8C5E-EA17ED366FE2}" destId="{03AED2E0-1653-4830-ABD5-6A6E9B6D3B2D}" srcOrd="0" destOrd="0" presId="urn:microsoft.com/office/officeart/2005/8/layout/orgChart1"/>
    <dgm:cxn modelId="{27BF584B-8D3D-4F5A-AF2E-B3889F0F3EC1}" type="presOf" srcId="{BC4044D6-236D-4B87-AFAE-F16E7626827F}" destId="{A7CA1AFC-B398-4649-87B7-A847060A9078}" srcOrd="0" destOrd="0" presId="urn:microsoft.com/office/officeart/2005/8/layout/orgChart1"/>
    <dgm:cxn modelId="{F74BC94E-B055-4AF4-9D0E-C8A050043A80}" type="presOf" srcId="{2CB627FB-C649-471F-9AAF-944742F1522F}" destId="{65C17F00-20E3-4C30-A433-2AB9DEABA976}" srcOrd="1" destOrd="0" presId="urn:microsoft.com/office/officeart/2005/8/layout/orgChart1"/>
    <dgm:cxn modelId="{F3B74B52-0A04-4CF4-B1FC-8D16FAFE2F25}" srcId="{E8B62FCE-B7B7-45D9-A7F3-8F491677FBD7}" destId="{D9146AA7-65E3-45A2-85FC-80C73F277BBB}" srcOrd="3" destOrd="0" parTransId="{0C4A8AE3-28D9-4C36-8606-D7F615A6BABD}" sibTransId="{F222EA4C-DB7B-4F40-8D36-91964CBBCC4F}"/>
    <dgm:cxn modelId="{9D472F75-EBA9-4FE6-9262-9B298DAE9B85}" type="presOf" srcId="{187CE610-34DD-4B9E-A84A-294065B71AC5}" destId="{236FAA19-94E0-4F20-91BA-AACFF5D6E262}" srcOrd="1" destOrd="0" presId="urn:microsoft.com/office/officeart/2005/8/layout/orgChart1"/>
    <dgm:cxn modelId="{A8D6A555-FBDD-4D45-A4AD-9B1771581064}" type="presOf" srcId="{D9146AA7-65E3-45A2-85FC-80C73F277BBB}" destId="{83C01DA6-C259-4762-81B8-6A0153470700}" srcOrd="0" destOrd="0" presId="urn:microsoft.com/office/officeart/2005/8/layout/orgChart1"/>
    <dgm:cxn modelId="{4288A076-7821-4569-B621-90B914676D84}" type="presOf" srcId="{0A8F40A7-ABED-4F43-A04A-88890A9AEC47}" destId="{CAAD1DC5-E6DD-4A0B-AB27-E21A08D3B41B}" srcOrd="0" destOrd="0" presId="urn:microsoft.com/office/officeart/2005/8/layout/orgChart1"/>
    <dgm:cxn modelId="{4384705A-10A9-4A6A-9E52-1586F5D96622}" type="presOf" srcId="{925C6593-DE87-47EC-AEB9-EA22ACC0EC82}" destId="{5EF2B960-90CE-4F65-B763-B1EE548594A9}" srcOrd="0" destOrd="0" presId="urn:microsoft.com/office/officeart/2005/8/layout/orgChart1"/>
    <dgm:cxn modelId="{A8174280-14A3-4AC4-89BA-421738ACA787}" srcId="{FA73866B-248B-4178-9EF2-EB9333199DF8}" destId="{BE545C7B-14B4-48E4-B59A-9EDE8C378A1D}" srcOrd="0" destOrd="0" parTransId="{0F2DA12C-74FD-4797-8809-BE4BF725B7AD}" sibTransId="{78194172-0BEF-4935-A250-A4265C06898A}"/>
    <dgm:cxn modelId="{AB5D4B81-F3AB-4DE8-AC0E-5203D106A558}" type="presOf" srcId="{0B851252-3DC1-4BEB-A0D1-C1EA2FEBF468}" destId="{CD4E4644-DF73-4B49-BDD6-5936134D2F43}" srcOrd="1" destOrd="0" presId="urn:microsoft.com/office/officeart/2005/8/layout/orgChart1"/>
    <dgm:cxn modelId="{B2BF1582-DB86-459D-9EE9-8F198B311442}" srcId="{FA73866B-248B-4178-9EF2-EB9333199DF8}" destId="{B4EF7DBB-1753-4802-AE2D-239F3CDDBFAC}" srcOrd="2" destOrd="0" parTransId="{42F705C9-2BA0-410C-B9C2-55727B57A9FF}" sibTransId="{DCB842B7-AB4D-48B8-8FDA-C60309C5313C}"/>
    <dgm:cxn modelId="{9E802B82-CF0F-4B75-8731-BB3B15289D33}" type="presOf" srcId="{2CB627FB-C649-471F-9AAF-944742F1522F}" destId="{525FA992-A31E-46B2-9235-954AA8CCA072}" srcOrd="0" destOrd="0" presId="urn:microsoft.com/office/officeart/2005/8/layout/orgChart1"/>
    <dgm:cxn modelId="{2B3C6984-E033-4EDF-AF28-EF21211380CB}" type="presOf" srcId="{4256786F-8512-4055-9729-E98126DFAC56}" destId="{6088C55E-8E3E-439F-B612-806150AE4ED0}" srcOrd="0" destOrd="0" presId="urn:microsoft.com/office/officeart/2005/8/layout/orgChart1"/>
    <dgm:cxn modelId="{86297387-F7B7-41C9-8689-4688B8B4FC18}" srcId="{FA73866B-248B-4178-9EF2-EB9333199DF8}" destId="{2CB627FB-C649-471F-9AAF-944742F1522F}" srcOrd="1" destOrd="0" parTransId="{BC4044D6-236D-4B87-AFAE-F16E7626827F}" sibTransId="{AF3AAF56-B2BD-4532-BE27-FA41885BA265}"/>
    <dgm:cxn modelId="{E8265589-B790-4329-B11B-F7F58BF734F6}" srcId="{FA73866B-248B-4178-9EF2-EB9333199DF8}" destId="{AA3AB162-7E0D-4E11-87F6-ABC12BAA2C04}" srcOrd="4" destOrd="0" parTransId="{925C6593-DE87-47EC-AEB9-EA22ACC0EC82}" sibTransId="{909D51C2-36F5-431B-B9B6-6635FF9A59E2}"/>
    <dgm:cxn modelId="{C356CE8B-FA0B-428B-A7B8-B4BCFA85ED74}" type="presOf" srcId="{0B851252-3DC1-4BEB-A0D1-C1EA2FEBF468}" destId="{AD2018EE-E20F-48B9-B4FA-181221DD896E}" srcOrd="0" destOrd="0" presId="urn:microsoft.com/office/officeart/2005/8/layout/orgChart1"/>
    <dgm:cxn modelId="{BA495F9B-DFE7-4C02-A2C3-7C6A650FDB72}" type="presOf" srcId="{FA73866B-248B-4178-9EF2-EB9333199DF8}" destId="{0F0C093A-74F3-433F-95C7-977B09D22E3B}" srcOrd="0" destOrd="0" presId="urn:microsoft.com/office/officeart/2005/8/layout/orgChart1"/>
    <dgm:cxn modelId="{05CC819D-85AA-4790-8728-D6A45F82206F}" type="presOf" srcId="{740DC270-0E59-4541-8021-95AF957D30FC}" destId="{A97E0954-7AA3-4035-8094-E3D1FF5CAEDE}" srcOrd="0" destOrd="0" presId="urn:microsoft.com/office/officeart/2005/8/layout/orgChart1"/>
    <dgm:cxn modelId="{9746469F-97F6-4F6B-B7D5-B381941FFDFF}" srcId="{FA73866B-248B-4178-9EF2-EB9333199DF8}" destId="{2CF112DF-212A-43A3-A1AF-F8E24AB73E10}" srcOrd="3" destOrd="0" parTransId="{740DC270-0E59-4541-8021-95AF957D30FC}" sibTransId="{99A9B332-284C-46B9-ADB3-7BD0C7D57684}"/>
    <dgm:cxn modelId="{D1993EA2-F998-4CCA-882A-9B3CCFBEC1FD}" type="presOf" srcId="{16B13C76-A63A-493B-BEC2-227B2BA2E9A0}" destId="{43226654-A78B-495C-A146-B1AD26E9F173}" srcOrd="0" destOrd="0" presId="urn:microsoft.com/office/officeart/2005/8/layout/orgChart1"/>
    <dgm:cxn modelId="{4BC253A5-0268-45E3-9B93-4DC8CAD4CDC8}" type="presOf" srcId="{B1C33FB6-77FD-4461-A078-A9473D71CB83}" destId="{FF934C43-126F-46BB-BC9F-AD268F2A8E0E}" srcOrd="0" destOrd="0" presId="urn:microsoft.com/office/officeart/2005/8/layout/orgChart1"/>
    <dgm:cxn modelId="{C863FDA8-F977-4CBE-97EC-7C9E4B5E03D8}" type="presOf" srcId="{AB00B9F8-E21E-47D7-ABBA-A556A78F43A8}" destId="{7D2E2882-5FB5-4295-AA61-5BF72B5E6D9E}" srcOrd="0" destOrd="0" presId="urn:microsoft.com/office/officeart/2005/8/layout/orgChart1"/>
    <dgm:cxn modelId="{5BFAE3BF-675D-48B3-B55E-253F0A6D738F}" type="presOf" srcId="{E8B62FCE-B7B7-45D9-A7F3-8F491677FBD7}" destId="{20EAB7F1-D0A6-48AE-BDE8-87B5A88EAAD5}" srcOrd="0" destOrd="0" presId="urn:microsoft.com/office/officeart/2005/8/layout/orgChart1"/>
    <dgm:cxn modelId="{0BD5C9C1-0CC9-4DBD-9B87-B7F1B06901E6}" srcId="{E8B62FCE-B7B7-45D9-A7F3-8F491677FBD7}" destId="{91562927-242A-4CFF-8CA2-08D5D4757C02}" srcOrd="0" destOrd="0" parTransId="{4256786F-8512-4055-9729-E98126DFAC56}" sibTransId="{9F0ECFF4-0EF6-4C2C-BCF8-5B1E99824BBF}"/>
    <dgm:cxn modelId="{17EB6BC4-175B-44EA-842C-666BC27218E1}" type="presOf" srcId="{36584E10-9DC9-4A2F-9385-FF25E6DE4BAF}" destId="{DC4F491E-0CA3-42E2-86C9-462652ADF3D8}" srcOrd="0" destOrd="0" presId="urn:microsoft.com/office/officeart/2005/8/layout/orgChart1"/>
    <dgm:cxn modelId="{5057F2C7-8ACC-418A-86CE-B150C3C0494C}" type="presOf" srcId="{C5D7D6BE-FF0C-4672-A07A-7DC14CDDE724}" destId="{80001C9D-B082-48D6-8B49-7C3C6BC3640D}" srcOrd="0" destOrd="0" presId="urn:microsoft.com/office/officeart/2005/8/layout/orgChart1"/>
    <dgm:cxn modelId="{A221C3C9-7B08-49C1-B225-B63750A2F40A}" type="presOf" srcId="{D9146AA7-65E3-45A2-85FC-80C73F277BBB}" destId="{C2B0311C-AEB3-4E5D-AFD2-434B9C2FABD8}" srcOrd="1" destOrd="0" presId="urn:microsoft.com/office/officeart/2005/8/layout/orgChart1"/>
    <dgm:cxn modelId="{26DF8BCB-AE38-43FE-AA22-8379040A4C35}" type="presOf" srcId="{16B13C76-A63A-493B-BEC2-227B2BA2E9A0}" destId="{AAA818A3-6F34-4D49-A694-EFE71C1D0D9E}" srcOrd="1" destOrd="0" presId="urn:microsoft.com/office/officeart/2005/8/layout/orgChart1"/>
    <dgm:cxn modelId="{6298DDCB-6266-4296-AD75-CB92F80DDC93}" srcId="{5FA345BA-A1CD-49C2-A241-6392564D8CFE}" destId="{E8B62FCE-B7B7-45D9-A7F3-8F491677FBD7}" srcOrd="0" destOrd="0" parTransId="{41A58162-2437-496F-BEEC-0CC96802BA45}" sibTransId="{5AF2CB4D-CCF7-4E31-B2ED-65F79CA84FE1}"/>
    <dgm:cxn modelId="{C7289DCD-42F2-4635-B3F8-EDC5C04C75EF}" type="presOf" srcId="{5FA345BA-A1CD-49C2-A241-6392564D8CFE}" destId="{7B01310A-3C65-4DF2-89BE-5DADE97C0212}" srcOrd="0" destOrd="0" presId="urn:microsoft.com/office/officeart/2005/8/layout/orgChart1"/>
    <dgm:cxn modelId="{2FD240CF-5609-4149-8146-91BB50EDB9E2}" srcId="{D9146AA7-65E3-45A2-85FC-80C73F277BBB}" destId="{B1C33FB6-77FD-4461-A078-A9473D71CB83}" srcOrd="1" destOrd="0" parTransId="{074BBF0F-833C-41A1-850A-F785CAADF0A8}" sibTransId="{35FF5D51-4B9B-439D-A206-4F6527C8EE44}"/>
    <dgm:cxn modelId="{0D21EDCF-548D-448C-B26F-93AC2497E2E3}" srcId="{AB00B9F8-E21E-47D7-ABBA-A556A78F43A8}" destId="{16B13C76-A63A-493B-BEC2-227B2BA2E9A0}" srcOrd="1" destOrd="0" parTransId="{94B9201F-5755-4B9D-8C5E-EA17ED366FE2}" sibTransId="{AA8693A1-F267-4884-9D5D-5CE53E950888}"/>
    <dgm:cxn modelId="{2D2C2DD7-137A-458B-B245-A4A6F3B5396E}" type="presOf" srcId="{187CE610-34DD-4B9E-A84A-294065B71AC5}" destId="{9BE86214-0C40-4E06-9C3E-85FA4A637F8C}" srcOrd="0" destOrd="0" presId="urn:microsoft.com/office/officeart/2005/8/layout/orgChart1"/>
    <dgm:cxn modelId="{6E82AED9-2377-4877-81A0-5FC75B754FD0}" type="presOf" srcId="{42F705C9-2BA0-410C-B9C2-55727B57A9FF}" destId="{9664105F-E1A6-490F-9893-719A898179BE}" srcOrd="0" destOrd="0" presId="urn:microsoft.com/office/officeart/2005/8/layout/orgChart1"/>
    <dgm:cxn modelId="{4BF82ADA-1ABF-4EFB-9FF0-B15E12EC39B9}" srcId="{E8B62FCE-B7B7-45D9-A7F3-8F491677FBD7}" destId="{FA73866B-248B-4178-9EF2-EB9333199DF8}" srcOrd="1" destOrd="0" parTransId="{A7359680-3B0F-44A9-B3CC-DAF001A1C005}" sibTransId="{CF83B75C-51C3-4BC0-B830-35FADA5A5382}"/>
    <dgm:cxn modelId="{4B1054DD-D8BA-41F9-BC18-7196859ACDE0}" type="presOf" srcId="{057571D9-CF2A-4AF2-8FF1-D0C6F7481793}" destId="{70A73572-3043-4B2C-9F38-63FB8F8DE2BC}" srcOrd="0" destOrd="0" presId="urn:microsoft.com/office/officeart/2005/8/layout/orgChart1"/>
    <dgm:cxn modelId="{BE8E76DE-49A7-40FD-BF4C-65D8D7EEEDEC}" type="presOf" srcId="{2CF112DF-212A-43A3-A1AF-F8E24AB73E10}" destId="{D76144AE-3919-46FE-8698-223BF0CD0E75}" srcOrd="0" destOrd="0" presId="urn:microsoft.com/office/officeart/2005/8/layout/orgChart1"/>
    <dgm:cxn modelId="{34EA4CE1-6BB0-4DA4-9EC4-2549A1C1ACDC}" type="presOf" srcId="{BE545C7B-14B4-48E4-B59A-9EDE8C378A1D}" destId="{B25BCA19-6D50-4D1D-A2F9-058866E208DC}" srcOrd="1" destOrd="0" presId="urn:microsoft.com/office/officeart/2005/8/layout/orgChart1"/>
    <dgm:cxn modelId="{5776B9EC-E9BF-40D6-9EE0-E1EDBF360E36}" type="presOf" srcId="{B4EF7DBB-1753-4802-AE2D-239F3CDDBFAC}" destId="{3DC54ECD-4523-4CD9-B3BE-484831483725}" srcOrd="1" destOrd="0" presId="urn:microsoft.com/office/officeart/2005/8/layout/orgChart1"/>
    <dgm:cxn modelId="{73791AED-E4D9-4BEC-9E1B-136C65F70DAF}" srcId="{D9146AA7-65E3-45A2-85FC-80C73F277BBB}" destId="{0B851252-3DC1-4BEB-A0D1-C1EA2FEBF468}" srcOrd="2" destOrd="0" parTransId="{0A8F40A7-ABED-4F43-A04A-88890A9AEC47}" sibTransId="{DB49B678-56AB-4DCE-A038-F798447B8C8F}"/>
    <dgm:cxn modelId="{094F51EF-3890-46E5-898E-FDBC1885498D}" type="presOf" srcId="{91562927-242A-4CFF-8CA2-08D5D4757C02}" destId="{63AC77F1-6F11-417C-B947-CABCE456D560}" srcOrd="0" destOrd="0" presId="urn:microsoft.com/office/officeart/2005/8/layout/orgChart1"/>
    <dgm:cxn modelId="{72B6AAF0-9504-453E-A716-BEB74EFCB510}" type="presOf" srcId="{91562927-242A-4CFF-8CA2-08D5D4757C02}" destId="{A63B01FA-96C2-4305-8336-481A7FB26BED}" srcOrd="1" destOrd="0" presId="urn:microsoft.com/office/officeart/2005/8/layout/orgChart1"/>
    <dgm:cxn modelId="{8AD2E3F0-4033-4704-9964-575C4095E15D}" srcId="{E8B62FCE-B7B7-45D9-A7F3-8F491677FBD7}" destId="{AB00B9F8-E21E-47D7-ABBA-A556A78F43A8}" srcOrd="2" destOrd="0" parTransId="{370EEE4C-88C3-454E-8D42-E4CDDBBC3482}" sibTransId="{21CAE1C2-A113-4FE5-B3EF-797D566B7554}"/>
    <dgm:cxn modelId="{8C1D3AF4-066C-45CB-8CA8-7AC3FA8A27FC}" srcId="{AB00B9F8-E21E-47D7-ABBA-A556A78F43A8}" destId="{187CE610-34DD-4B9E-A84A-294065B71AC5}" srcOrd="0" destOrd="0" parTransId="{057571D9-CF2A-4AF2-8FF1-D0C6F7481793}" sibTransId="{2B64AFEB-DF5B-43E5-B2ED-7F1DE2E150E8}"/>
    <dgm:cxn modelId="{50DD3B8D-6380-4950-9A14-9E6C6D68AF44}" type="presParOf" srcId="{7B01310A-3C65-4DF2-89BE-5DADE97C0212}" destId="{EC3D10F6-9B90-49AC-886D-846FEF8F1B0B}" srcOrd="0" destOrd="0" presId="urn:microsoft.com/office/officeart/2005/8/layout/orgChart1"/>
    <dgm:cxn modelId="{8E36E51F-0A2E-44A3-B205-5CB6F3C794EF}" type="presParOf" srcId="{EC3D10F6-9B90-49AC-886D-846FEF8F1B0B}" destId="{3C05ECB4-F88C-4A8A-A184-97381D8CE073}" srcOrd="0" destOrd="0" presId="urn:microsoft.com/office/officeart/2005/8/layout/orgChart1"/>
    <dgm:cxn modelId="{49C8BCC5-47C0-422B-AD11-9C46D7973ED9}" type="presParOf" srcId="{3C05ECB4-F88C-4A8A-A184-97381D8CE073}" destId="{20EAB7F1-D0A6-48AE-BDE8-87B5A88EAAD5}" srcOrd="0" destOrd="0" presId="urn:microsoft.com/office/officeart/2005/8/layout/orgChart1"/>
    <dgm:cxn modelId="{020E3A79-AC6F-45A4-8CF5-25A5F5D7C8DD}" type="presParOf" srcId="{3C05ECB4-F88C-4A8A-A184-97381D8CE073}" destId="{63DDBBD1-7113-49DD-A141-9E327798D3B0}" srcOrd="1" destOrd="0" presId="urn:microsoft.com/office/officeart/2005/8/layout/orgChart1"/>
    <dgm:cxn modelId="{9E45C42E-C2D4-4FE0-BC7A-F689AC11C9F5}" type="presParOf" srcId="{EC3D10F6-9B90-49AC-886D-846FEF8F1B0B}" destId="{E55B43FD-2E27-47A9-B369-5E38A171285B}" srcOrd="1" destOrd="0" presId="urn:microsoft.com/office/officeart/2005/8/layout/orgChart1"/>
    <dgm:cxn modelId="{2C4D2EBF-403D-4D29-946D-D3DB56B620C6}" type="presParOf" srcId="{E55B43FD-2E27-47A9-B369-5E38A171285B}" destId="{F82AF96E-4CDB-4E56-AB47-764B7BCE3D32}" srcOrd="0" destOrd="0" presId="urn:microsoft.com/office/officeart/2005/8/layout/orgChart1"/>
    <dgm:cxn modelId="{C54DA7B8-D24B-42AF-9C19-784FC5F9B6B0}" type="presParOf" srcId="{E55B43FD-2E27-47A9-B369-5E38A171285B}" destId="{3D0145D1-E594-45AE-89BD-C1DA00C7CAC2}" srcOrd="1" destOrd="0" presId="urn:microsoft.com/office/officeart/2005/8/layout/orgChart1"/>
    <dgm:cxn modelId="{972A2428-4854-4524-98E8-C11F3740E03C}" type="presParOf" srcId="{3D0145D1-E594-45AE-89BD-C1DA00C7CAC2}" destId="{133571CD-1CE4-456C-8498-81EB87D4CF98}" srcOrd="0" destOrd="0" presId="urn:microsoft.com/office/officeart/2005/8/layout/orgChart1"/>
    <dgm:cxn modelId="{A2092B2E-520C-4C15-AAAD-443EF496C7DA}" type="presParOf" srcId="{133571CD-1CE4-456C-8498-81EB87D4CF98}" destId="{0F0C093A-74F3-433F-95C7-977B09D22E3B}" srcOrd="0" destOrd="0" presId="urn:microsoft.com/office/officeart/2005/8/layout/orgChart1"/>
    <dgm:cxn modelId="{5000D0AF-6F39-4BB0-BE0C-AAC04A2825E3}" type="presParOf" srcId="{133571CD-1CE4-456C-8498-81EB87D4CF98}" destId="{3484694F-66CB-4745-97E3-8B62BC3DE61F}" srcOrd="1" destOrd="0" presId="urn:microsoft.com/office/officeart/2005/8/layout/orgChart1"/>
    <dgm:cxn modelId="{4891DA9D-A2B8-4026-8E4E-A19D41B949C4}" type="presParOf" srcId="{3D0145D1-E594-45AE-89BD-C1DA00C7CAC2}" destId="{977FBDD7-6461-49F3-910D-11A53B0D9F29}" srcOrd="1" destOrd="0" presId="urn:microsoft.com/office/officeart/2005/8/layout/orgChart1"/>
    <dgm:cxn modelId="{35008E6B-59E9-42E1-A0D2-D7677CF11DEE}" type="presParOf" srcId="{977FBDD7-6461-49F3-910D-11A53B0D9F29}" destId="{2E211D92-44E7-402A-BF2C-5751FF9C2123}" srcOrd="0" destOrd="0" presId="urn:microsoft.com/office/officeart/2005/8/layout/orgChart1"/>
    <dgm:cxn modelId="{33C4395B-85B3-4457-852B-60D291E4088A}" type="presParOf" srcId="{977FBDD7-6461-49F3-910D-11A53B0D9F29}" destId="{A75585A8-5376-4CA1-8162-BAB969BAF07B}" srcOrd="1" destOrd="0" presId="urn:microsoft.com/office/officeart/2005/8/layout/orgChart1"/>
    <dgm:cxn modelId="{EFD20D41-F91D-4050-BDD0-7EB307E51632}" type="presParOf" srcId="{A75585A8-5376-4CA1-8162-BAB969BAF07B}" destId="{5044583E-A645-46DD-9613-3C58387FABE5}" srcOrd="0" destOrd="0" presId="urn:microsoft.com/office/officeart/2005/8/layout/orgChart1"/>
    <dgm:cxn modelId="{3D4C8C48-94F4-47E3-B28E-64B3BE38FC2A}" type="presParOf" srcId="{5044583E-A645-46DD-9613-3C58387FABE5}" destId="{4FE63674-6BCF-4D0D-80A5-BB0F829955D9}" srcOrd="0" destOrd="0" presId="urn:microsoft.com/office/officeart/2005/8/layout/orgChart1"/>
    <dgm:cxn modelId="{1D9CD1B0-87FF-4B47-A689-0AA82A2388E2}" type="presParOf" srcId="{5044583E-A645-46DD-9613-3C58387FABE5}" destId="{B25BCA19-6D50-4D1D-A2F9-058866E208DC}" srcOrd="1" destOrd="0" presId="urn:microsoft.com/office/officeart/2005/8/layout/orgChart1"/>
    <dgm:cxn modelId="{ACCBFB59-16FF-4E2E-8DAA-6FE7041E121E}" type="presParOf" srcId="{A75585A8-5376-4CA1-8162-BAB969BAF07B}" destId="{6C9792FA-AA7E-4433-94E2-01936D37115E}" srcOrd="1" destOrd="0" presId="urn:microsoft.com/office/officeart/2005/8/layout/orgChart1"/>
    <dgm:cxn modelId="{E5BCF4FC-DB48-471D-B8A6-17E97764D259}" type="presParOf" srcId="{A75585A8-5376-4CA1-8162-BAB969BAF07B}" destId="{E285F6F5-5E12-4D02-941D-C69003E064D3}" srcOrd="2" destOrd="0" presId="urn:microsoft.com/office/officeart/2005/8/layout/orgChart1"/>
    <dgm:cxn modelId="{36DEA816-B505-4056-8E9D-4C4A0BF4B794}" type="presParOf" srcId="{977FBDD7-6461-49F3-910D-11A53B0D9F29}" destId="{A7CA1AFC-B398-4649-87B7-A847060A9078}" srcOrd="2" destOrd="0" presId="urn:microsoft.com/office/officeart/2005/8/layout/orgChart1"/>
    <dgm:cxn modelId="{5C2ADABE-AE6F-4156-91D1-AAA12ED3AB9A}" type="presParOf" srcId="{977FBDD7-6461-49F3-910D-11A53B0D9F29}" destId="{90E23887-2758-40B4-A779-099D219C8570}" srcOrd="3" destOrd="0" presId="urn:microsoft.com/office/officeart/2005/8/layout/orgChart1"/>
    <dgm:cxn modelId="{DF85887F-D0C6-4016-8231-3F241D8E4E28}" type="presParOf" srcId="{90E23887-2758-40B4-A779-099D219C8570}" destId="{31ECEB1B-20DC-4A7B-B29E-F5587D4A815D}" srcOrd="0" destOrd="0" presId="urn:microsoft.com/office/officeart/2005/8/layout/orgChart1"/>
    <dgm:cxn modelId="{5498B09C-EDC3-4EC9-B772-B847FF0B5BC5}" type="presParOf" srcId="{31ECEB1B-20DC-4A7B-B29E-F5587D4A815D}" destId="{525FA992-A31E-46B2-9235-954AA8CCA072}" srcOrd="0" destOrd="0" presId="urn:microsoft.com/office/officeart/2005/8/layout/orgChart1"/>
    <dgm:cxn modelId="{63573360-6D7A-4F4D-9DF0-72BC6C87B437}" type="presParOf" srcId="{31ECEB1B-20DC-4A7B-B29E-F5587D4A815D}" destId="{65C17F00-20E3-4C30-A433-2AB9DEABA976}" srcOrd="1" destOrd="0" presId="urn:microsoft.com/office/officeart/2005/8/layout/orgChart1"/>
    <dgm:cxn modelId="{FEE0A95C-B7CA-422F-8077-CFA171C096C0}" type="presParOf" srcId="{90E23887-2758-40B4-A779-099D219C8570}" destId="{F52D68C3-7A04-4941-9737-49A6E5CD1E1B}" srcOrd="1" destOrd="0" presId="urn:microsoft.com/office/officeart/2005/8/layout/orgChart1"/>
    <dgm:cxn modelId="{300CA5C4-7503-4F1E-8E77-7A39C4A719BC}" type="presParOf" srcId="{90E23887-2758-40B4-A779-099D219C8570}" destId="{98A98F5B-5306-4941-9670-551F0E701D06}" srcOrd="2" destOrd="0" presId="urn:microsoft.com/office/officeart/2005/8/layout/orgChart1"/>
    <dgm:cxn modelId="{F9BCEA25-F663-43E5-BD1C-F167AE3DCF8A}" type="presParOf" srcId="{977FBDD7-6461-49F3-910D-11A53B0D9F29}" destId="{9664105F-E1A6-490F-9893-719A898179BE}" srcOrd="4" destOrd="0" presId="urn:microsoft.com/office/officeart/2005/8/layout/orgChart1"/>
    <dgm:cxn modelId="{F19D3ED0-2400-4E75-9A02-6F1C94702B5E}" type="presParOf" srcId="{977FBDD7-6461-49F3-910D-11A53B0D9F29}" destId="{6457BD9F-F51A-4043-A1CA-8533D077788E}" srcOrd="5" destOrd="0" presId="urn:microsoft.com/office/officeart/2005/8/layout/orgChart1"/>
    <dgm:cxn modelId="{328D2F09-10F4-4CDB-8BD2-AA51BE9BE26A}" type="presParOf" srcId="{6457BD9F-F51A-4043-A1CA-8533D077788E}" destId="{5498FA87-2BFE-4FD7-805A-810FF0475DC9}" srcOrd="0" destOrd="0" presId="urn:microsoft.com/office/officeart/2005/8/layout/orgChart1"/>
    <dgm:cxn modelId="{7EF6D77D-AACC-46C8-AFE5-D26DBE001F62}" type="presParOf" srcId="{5498FA87-2BFE-4FD7-805A-810FF0475DC9}" destId="{10BCC47C-AE2F-47F3-B25C-41F338000B59}" srcOrd="0" destOrd="0" presId="urn:microsoft.com/office/officeart/2005/8/layout/orgChart1"/>
    <dgm:cxn modelId="{82B2A5E9-D753-486D-AEA9-58FC94A8D3E0}" type="presParOf" srcId="{5498FA87-2BFE-4FD7-805A-810FF0475DC9}" destId="{3DC54ECD-4523-4CD9-B3BE-484831483725}" srcOrd="1" destOrd="0" presId="urn:microsoft.com/office/officeart/2005/8/layout/orgChart1"/>
    <dgm:cxn modelId="{772D25C6-EA2E-4DC9-B2D0-FC32A3FBA42A}" type="presParOf" srcId="{6457BD9F-F51A-4043-A1CA-8533D077788E}" destId="{AB8E4D2D-959E-4092-95FA-5D056A4A91F8}" srcOrd="1" destOrd="0" presId="urn:microsoft.com/office/officeart/2005/8/layout/orgChart1"/>
    <dgm:cxn modelId="{202E23A0-0481-4401-9BBE-D566D5AE3F0A}" type="presParOf" srcId="{6457BD9F-F51A-4043-A1CA-8533D077788E}" destId="{A3B4A175-039B-40A3-BF48-37C4E1A17705}" srcOrd="2" destOrd="0" presId="urn:microsoft.com/office/officeart/2005/8/layout/orgChart1"/>
    <dgm:cxn modelId="{1B081118-68B4-4741-8653-D985CC033221}" type="presParOf" srcId="{977FBDD7-6461-49F3-910D-11A53B0D9F29}" destId="{A97E0954-7AA3-4035-8094-E3D1FF5CAEDE}" srcOrd="6" destOrd="0" presId="urn:microsoft.com/office/officeart/2005/8/layout/orgChart1"/>
    <dgm:cxn modelId="{4EC2C8E7-6756-4F6B-A310-83EF0FADC50D}" type="presParOf" srcId="{977FBDD7-6461-49F3-910D-11A53B0D9F29}" destId="{917FF45D-45FC-4A88-BF06-6591313A6EAC}" srcOrd="7" destOrd="0" presId="urn:microsoft.com/office/officeart/2005/8/layout/orgChart1"/>
    <dgm:cxn modelId="{EC9A6D63-74AA-4644-981E-7766BF9C454A}" type="presParOf" srcId="{917FF45D-45FC-4A88-BF06-6591313A6EAC}" destId="{7E37F021-E163-4D2B-B9F4-D74C779FA807}" srcOrd="0" destOrd="0" presId="urn:microsoft.com/office/officeart/2005/8/layout/orgChart1"/>
    <dgm:cxn modelId="{4EEB6230-B27A-4756-A01A-85128C6EFC34}" type="presParOf" srcId="{7E37F021-E163-4D2B-B9F4-D74C779FA807}" destId="{D76144AE-3919-46FE-8698-223BF0CD0E75}" srcOrd="0" destOrd="0" presId="urn:microsoft.com/office/officeart/2005/8/layout/orgChart1"/>
    <dgm:cxn modelId="{0ADC7A60-830D-44A1-AB54-B927FF9EBE00}" type="presParOf" srcId="{7E37F021-E163-4D2B-B9F4-D74C779FA807}" destId="{92B1D15F-C218-4380-ADBC-ECCE87EA32E0}" srcOrd="1" destOrd="0" presId="urn:microsoft.com/office/officeart/2005/8/layout/orgChart1"/>
    <dgm:cxn modelId="{BCFEBCF0-510C-42C5-B29D-1878D7BFC1FE}" type="presParOf" srcId="{917FF45D-45FC-4A88-BF06-6591313A6EAC}" destId="{697B8D72-0EBB-4F27-965C-84FB5C85C43F}" srcOrd="1" destOrd="0" presId="urn:microsoft.com/office/officeart/2005/8/layout/orgChart1"/>
    <dgm:cxn modelId="{EF87CD06-DE2E-4A6B-8B53-9F2C651F280B}" type="presParOf" srcId="{917FF45D-45FC-4A88-BF06-6591313A6EAC}" destId="{51FFD98F-BDF7-4602-8CD9-68B707640C88}" srcOrd="2" destOrd="0" presId="urn:microsoft.com/office/officeart/2005/8/layout/orgChart1"/>
    <dgm:cxn modelId="{BC5FD352-6784-405B-A331-A99A9A83BAD1}" type="presParOf" srcId="{977FBDD7-6461-49F3-910D-11A53B0D9F29}" destId="{5EF2B960-90CE-4F65-B763-B1EE548594A9}" srcOrd="8" destOrd="0" presId="urn:microsoft.com/office/officeart/2005/8/layout/orgChart1"/>
    <dgm:cxn modelId="{6FFF88AE-3BC3-494F-A764-9E80D2BE11BF}" type="presParOf" srcId="{977FBDD7-6461-49F3-910D-11A53B0D9F29}" destId="{AC3B5BBC-A1A9-400B-8B21-580AFE04303B}" srcOrd="9" destOrd="0" presId="urn:microsoft.com/office/officeart/2005/8/layout/orgChart1"/>
    <dgm:cxn modelId="{5C3FA9B3-DF1A-440B-9EF0-321EC6C17288}" type="presParOf" srcId="{AC3B5BBC-A1A9-400B-8B21-580AFE04303B}" destId="{D3F08B0F-469C-4034-95F8-D8977B1EDF3D}" srcOrd="0" destOrd="0" presId="urn:microsoft.com/office/officeart/2005/8/layout/orgChart1"/>
    <dgm:cxn modelId="{42E1BF50-65A3-486A-8999-2A6A9C2E57D3}" type="presParOf" srcId="{D3F08B0F-469C-4034-95F8-D8977B1EDF3D}" destId="{161577B7-81E4-4ADF-A891-535131AE483A}" srcOrd="0" destOrd="0" presId="urn:microsoft.com/office/officeart/2005/8/layout/orgChart1"/>
    <dgm:cxn modelId="{54094A73-0751-42D6-B573-95A6691B8180}" type="presParOf" srcId="{D3F08B0F-469C-4034-95F8-D8977B1EDF3D}" destId="{27F729CD-AB58-4570-842F-3C9814EC871B}" srcOrd="1" destOrd="0" presId="urn:microsoft.com/office/officeart/2005/8/layout/orgChart1"/>
    <dgm:cxn modelId="{561AEE35-6D62-4118-8269-11C65FCC0A78}" type="presParOf" srcId="{AC3B5BBC-A1A9-400B-8B21-580AFE04303B}" destId="{31F303EF-7EAE-4192-B9F6-B87BF35663E6}" srcOrd="1" destOrd="0" presId="urn:microsoft.com/office/officeart/2005/8/layout/orgChart1"/>
    <dgm:cxn modelId="{6D844C17-AC06-494E-8EED-9CEFA0D2C9E2}" type="presParOf" srcId="{AC3B5BBC-A1A9-400B-8B21-580AFE04303B}" destId="{C00BF671-C167-4919-B7F9-2A57C815D8DF}" srcOrd="2" destOrd="0" presId="urn:microsoft.com/office/officeart/2005/8/layout/orgChart1"/>
    <dgm:cxn modelId="{2F2F2903-F14F-4AF6-BCB1-E322E78D4BFD}" type="presParOf" srcId="{977FBDD7-6461-49F3-910D-11A53B0D9F29}" destId="{DC4F491E-0CA3-42E2-86C9-462652ADF3D8}" srcOrd="10" destOrd="0" presId="urn:microsoft.com/office/officeart/2005/8/layout/orgChart1"/>
    <dgm:cxn modelId="{4B33A8B9-5FC3-4C8E-86A0-07539244EA00}" type="presParOf" srcId="{977FBDD7-6461-49F3-910D-11A53B0D9F29}" destId="{B164D6E6-0ADF-4BD4-9463-2C9094C0BDDC}" srcOrd="11" destOrd="0" presId="urn:microsoft.com/office/officeart/2005/8/layout/orgChart1"/>
    <dgm:cxn modelId="{11135EAD-9132-4C77-BD59-1866054D8427}" type="presParOf" srcId="{B164D6E6-0ADF-4BD4-9463-2C9094C0BDDC}" destId="{790C3727-A2D5-40FD-A5F0-9139E7298E7E}" srcOrd="0" destOrd="0" presId="urn:microsoft.com/office/officeart/2005/8/layout/orgChart1"/>
    <dgm:cxn modelId="{63D089F8-E560-42A9-805B-1F8D805BA64C}" type="presParOf" srcId="{790C3727-A2D5-40FD-A5F0-9139E7298E7E}" destId="{80001C9D-B082-48D6-8B49-7C3C6BC3640D}" srcOrd="0" destOrd="0" presId="urn:microsoft.com/office/officeart/2005/8/layout/orgChart1"/>
    <dgm:cxn modelId="{27A4C2B2-D50A-4202-BF3F-543B2AD7A0CE}" type="presParOf" srcId="{790C3727-A2D5-40FD-A5F0-9139E7298E7E}" destId="{A98CAAAB-6B93-4578-B9E1-058A149824BF}" srcOrd="1" destOrd="0" presId="urn:microsoft.com/office/officeart/2005/8/layout/orgChart1"/>
    <dgm:cxn modelId="{46936F37-69E3-4B35-9F21-D15DE67097FA}" type="presParOf" srcId="{B164D6E6-0ADF-4BD4-9463-2C9094C0BDDC}" destId="{3B5CBA24-6274-4238-AC6C-25C44894B9FE}" srcOrd="1" destOrd="0" presId="urn:microsoft.com/office/officeart/2005/8/layout/orgChart1"/>
    <dgm:cxn modelId="{C5627360-C903-460C-93D2-23B3DE083BED}" type="presParOf" srcId="{B164D6E6-0ADF-4BD4-9463-2C9094C0BDDC}" destId="{50B6795C-F44D-48DE-850C-EC6BD02FE6C2}" srcOrd="2" destOrd="0" presId="urn:microsoft.com/office/officeart/2005/8/layout/orgChart1"/>
    <dgm:cxn modelId="{0F2FA137-7856-4EFA-A217-EB63AC3E24C7}" type="presParOf" srcId="{3D0145D1-E594-45AE-89BD-C1DA00C7CAC2}" destId="{6DE9F74A-3F72-4F85-94C3-92EFE7AB6158}" srcOrd="2" destOrd="0" presId="urn:microsoft.com/office/officeart/2005/8/layout/orgChart1"/>
    <dgm:cxn modelId="{2F020291-25A3-4EA3-AA8E-6C68EEE69310}" type="presParOf" srcId="{E55B43FD-2E27-47A9-B369-5E38A171285B}" destId="{D7DB6506-0296-4546-A626-561419F5316D}" srcOrd="2" destOrd="0" presId="urn:microsoft.com/office/officeart/2005/8/layout/orgChart1"/>
    <dgm:cxn modelId="{0D6E0FFA-04C2-444F-B3EE-C2F375D8E720}" type="presParOf" srcId="{E55B43FD-2E27-47A9-B369-5E38A171285B}" destId="{3B35D6CC-5DA5-4D53-A380-5AD601DE0015}" srcOrd="3" destOrd="0" presId="urn:microsoft.com/office/officeart/2005/8/layout/orgChart1"/>
    <dgm:cxn modelId="{50FCF760-17B8-4EF0-9423-340893CD357F}" type="presParOf" srcId="{3B35D6CC-5DA5-4D53-A380-5AD601DE0015}" destId="{CCB6B3E5-8B15-4609-86FE-DCF3690DCCF1}" srcOrd="0" destOrd="0" presId="urn:microsoft.com/office/officeart/2005/8/layout/orgChart1"/>
    <dgm:cxn modelId="{37B15424-7DF0-43A8-92B3-73EA3186A089}" type="presParOf" srcId="{CCB6B3E5-8B15-4609-86FE-DCF3690DCCF1}" destId="{7D2E2882-5FB5-4295-AA61-5BF72B5E6D9E}" srcOrd="0" destOrd="0" presId="urn:microsoft.com/office/officeart/2005/8/layout/orgChart1"/>
    <dgm:cxn modelId="{FC72C939-A697-4D99-9506-BA9391C0FC78}" type="presParOf" srcId="{CCB6B3E5-8B15-4609-86FE-DCF3690DCCF1}" destId="{65F80815-4521-40EC-90EB-3BF86A0E918A}" srcOrd="1" destOrd="0" presId="urn:microsoft.com/office/officeart/2005/8/layout/orgChart1"/>
    <dgm:cxn modelId="{8A4DC2AA-0C72-4D12-88E3-B9F2B04EFD0F}" type="presParOf" srcId="{3B35D6CC-5DA5-4D53-A380-5AD601DE0015}" destId="{83C890CD-9A34-4BC5-B35D-95B868C94EAA}" srcOrd="1" destOrd="0" presId="urn:microsoft.com/office/officeart/2005/8/layout/orgChart1"/>
    <dgm:cxn modelId="{003B24D4-4BF5-4277-844B-F6D2B04969D7}" type="presParOf" srcId="{83C890CD-9A34-4BC5-B35D-95B868C94EAA}" destId="{70A73572-3043-4B2C-9F38-63FB8F8DE2BC}" srcOrd="0" destOrd="0" presId="urn:microsoft.com/office/officeart/2005/8/layout/orgChart1"/>
    <dgm:cxn modelId="{84632F7C-9A99-4337-AA0B-A380E364C5AC}" type="presParOf" srcId="{83C890CD-9A34-4BC5-B35D-95B868C94EAA}" destId="{D97FE1FE-4F6A-4915-9406-89C98D01D8BE}" srcOrd="1" destOrd="0" presId="urn:microsoft.com/office/officeart/2005/8/layout/orgChart1"/>
    <dgm:cxn modelId="{C80E60A3-79F9-4545-9A51-80B0D8CAC01F}" type="presParOf" srcId="{D97FE1FE-4F6A-4915-9406-89C98D01D8BE}" destId="{530FC359-94EF-4B41-A041-2B2628935829}" srcOrd="0" destOrd="0" presId="urn:microsoft.com/office/officeart/2005/8/layout/orgChart1"/>
    <dgm:cxn modelId="{C5B876D4-0760-4B96-A510-BFD0A118AB82}" type="presParOf" srcId="{530FC359-94EF-4B41-A041-2B2628935829}" destId="{9BE86214-0C40-4E06-9C3E-85FA4A637F8C}" srcOrd="0" destOrd="0" presId="urn:microsoft.com/office/officeart/2005/8/layout/orgChart1"/>
    <dgm:cxn modelId="{DDF60ACD-E235-4A03-9E68-30EEB9B1F9AD}" type="presParOf" srcId="{530FC359-94EF-4B41-A041-2B2628935829}" destId="{236FAA19-94E0-4F20-91BA-AACFF5D6E262}" srcOrd="1" destOrd="0" presId="urn:microsoft.com/office/officeart/2005/8/layout/orgChart1"/>
    <dgm:cxn modelId="{1F8717C0-D8D8-4C14-93CF-562F412641D1}" type="presParOf" srcId="{D97FE1FE-4F6A-4915-9406-89C98D01D8BE}" destId="{644535BB-983D-43D8-B929-B28968456474}" srcOrd="1" destOrd="0" presId="urn:microsoft.com/office/officeart/2005/8/layout/orgChart1"/>
    <dgm:cxn modelId="{29F4D532-13E0-4FBE-A2B7-832D6DEA1914}" type="presParOf" srcId="{D97FE1FE-4F6A-4915-9406-89C98D01D8BE}" destId="{6CB1B068-733B-498C-AFF4-BFD351E1B119}" srcOrd="2" destOrd="0" presId="urn:microsoft.com/office/officeart/2005/8/layout/orgChart1"/>
    <dgm:cxn modelId="{5CA9AAB8-A601-4FB5-A363-CC82F0FC29FC}" type="presParOf" srcId="{83C890CD-9A34-4BC5-B35D-95B868C94EAA}" destId="{03AED2E0-1653-4830-ABD5-6A6E9B6D3B2D}" srcOrd="2" destOrd="0" presId="urn:microsoft.com/office/officeart/2005/8/layout/orgChart1"/>
    <dgm:cxn modelId="{6CAA80D1-D59E-4B67-839C-E1CE45E1A5BB}" type="presParOf" srcId="{83C890CD-9A34-4BC5-B35D-95B868C94EAA}" destId="{D1F91C85-2FE4-4BE5-9826-F8F8B5741C01}" srcOrd="3" destOrd="0" presId="urn:microsoft.com/office/officeart/2005/8/layout/orgChart1"/>
    <dgm:cxn modelId="{B24AEDB0-1F24-4A0F-9B0B-7DF805C1A8D8}" type="presParOf" srcId="{D1F91C85-2FE4-4BE5-9826-F8F8B5741C01}" destId="{AD8205BE-EDA5-4632-A482-2EF5CE34A8E7}" srcOrd="0" destOrd="0" presId="urn:microsoft.com/office/officeart/2005/8/layout/orgChart1"/>
    <dgm:cxn modelId="{CF53526E-5706-4A4C-82BF-DA5C000FF00C}" type="presParOf" srcId="{AD8205BE-EDA5-4632-A482-2EF5CE34A8E7}" destId="{43226654-A78B-495C-A146-B1AD26E9F173}" srcOrd="0" destOrd="0" presId="urn:microsoft.com/office/officeart/2005/8/layout/orgChart1"/>
    <dgm:cxn modelId="{A09389A2-5283-4631-BA54-F81D5B7DA6CB}" type="presParOf" srcId="{AD8205BE-EDA5-4632-A482-2EF5CE34A8E7}" destId="{AAA818A3-6F34-4D49-A694-EFE71C1D0D9E}" srcOrd="1" destOrd="0" presId="urn:microsoft.com/office/officeart/2005/8/layout/orgChart1"/>
    <dgm:cxn modelId="{44C03617-4AEA-4975-A35F-DA1265E2BBB2}" type="presParOf" srcId="{D1F91C85-2FE4-4BE5-9826-F8F8B5741C01}" destId="{43BEEA11-3D40-45CA-A3FE-5F566874F637}" srcOrd="1" destOrd="0" presId="urn:microsoft.com/office/officeart/2005/8/layout/orgChart1"/>
    <dgm:cxn modelId="{F6B42AF7-1C21-4ADA-AA05-E6A28F34B532}" type="presParOf" srcId="{D1F91C85-2FE4-4BE5-9826-F8F8B5741C01}" destId="{8F84C2A0-0643-4AE6-BB75-29515D847311}" srcOrd="2" destOrd="0" presId="urn:microsoft.com/office/officeart/2005/8/layout/orgChart1"/>
    <dgm:cxn modelId="{B4DE88E8-293B-42DE-9F8A-6194829040DF}" type="presParOf" srcId="{3B35D6CC-5DA5-4D53-A380-5AD601DE0015}" destId="{785727AD-81A4-4D55-99D4-04FCC999E010}" srcOrd="2" destOrd="0" presId="urn:microsoft.com/office/officeart/2005/8/layout/orgChart1"/>
    <dgm:cxn modelId="{149B63CB-F1E3-4D7F-87F2-8074835E155D}" type="presParOf" srcId="{E55B43FD-2E27-47A9-B369-5E38A171285B}" destId="{4F0C3132-E794-45CB-8F96-9916A5766FCF}" srcOrd="4" destOrd="0" presId="urn:microsoft.com/office/officeart/2005/8/layout/orgChart1"/>
    <dgm:cxn modelId="{5574129A-6FE3-4D08-8E50-4EEF628A3016}" type="presParOf" srcId="{E55B43FD-2E27-47A9-B369-5E38A171285B}" destId="{7288B806-E3CF-4B98-BECB-760AF51CA106}" srcOrd="5" destOrd="0" presId="urn:microsoft.com/office/officeart/2005/8/layout/orgChart1"/>
    <dgm:cxn modelId="{AE6C662E-5D0F-4C4D-B13D-82A5606FE616}" type="presParOf" srcId="{7288B806-E3CF-4B98-BECB-760AF51CA106}" destId="{77BF8160-CC6A-4A35-835B-1936BBBAC4C8}" srcOrd="0" destOrd="0" presId="urn:microsoft.com/office/officeart/2005/8/layout/orgChart1"/>
    <dgm:cxn modelId="{290F3EC0-E7B8-4B52-B565-81163CE7CB86}" type="presParOf" srcId="{77BF8160-CC6A-4A35-835B-1936BBBAC4C8}" destId="{83C01DA6-C259-4762-81B8-6A0153470700}" srcOrd="0" destOrd="0" presId="urn:microsoft.com/office/officeart/2005/8/layout/orgChart1"/>
    <dgm:cxn modelId="{EB8940CB-077C-46E3-92E0-F7D7A03CCDE1}" type="presParOf" srcId="{77BF8160-CC6A-4A35-835B-1936BBBAC4C8}" destId="{C2B0311C-AEB3-4E5D-AFD2-434B9C2FABD8}" srcOrd="1" destOrd="0" presId="urn:microsoft.com/office/officeart/2005/8/layout/orgChart1"/>
    <dgm:cxn modelId="{6495BF35-8C78-4666-99A4-3801827F25F6}" type="presParOf" srcId="{7288B806-E3CF-4B98-BECB-760AF51CA106}" destId="{B066C473-276E-4CED-842A-7CB561038787}" srcOrd="1" destOrd="0" presId="urn:microsoft.com/office/officeart/2005/8/layout/orgChart1"/>
    <dgm:cxn modelId="{F5CE6D3A-9437-4AD0-84C9-C6B0E4F5651C}" type="presParOf" srcId="{B066C473-276E-4CED-842A-7CB561038787}" destId="{DB726F4F-2610-4F31-ABE6-96E8E9D4F317}" srcOrd="0" destOrd="0" presId="urn:microsoft.com/office/officeart/2005/8/layout/orgChart1"/>
    <dgm:cxn modelId="{097E792F-F9DE-41BD-B301-3EC2B637AC8F}" type="presParOf" srcId="{B066C473-276E-4CED-842A-7CB561038787}" destId="{187C342C-3A35-4798-ABF2-B69FDAC8B2C1}" srcOrd="1" destOrd="0" presId="urn:microsoft.com/office/officeart/2005/8/layout/orgChart1"/>
    <dgm:cxn modelId="{4912F659-8C1B-471F-8386-8445CD7A901E}" type="presParOf" srcId="{187C342C-3A35-4798-ABF2-B69FDAC8B2C1}" destId="{CD3991A3-F73C-4DE5-B3CA-CF62902C1FB7}" srcOrd="0" destOrd="0" presId="urn:microsoft.com/office/officeart/2005/8/layout/orgChart1"/>
    <dgm:cxn modelId="{B637360F-85DC-4BD2-87B7-8C68AD742937}" type="presParOf" srcId="{CD3991A3-F73C-4DE5-B3CA-CF62902C1FB7}" destId="{35B43F91-4C3B-40CE-8648-A7159A437121}" srcOrd="0" destOrd="0" presId="urn:microsoft.com/office/officeart/2005/8/layout/orgChart1"/>
    <dgm:cxn modelId="{53230FF5-1B23-4842-A3CF-408364ABF627}" type="presParOf" srcId="{CD3991A3-F73C-4DE5-B3CA-CF62902C1FB7}" destId="{957E3F86-D4D5-40D7-887E-2FA0A8E6A969}" srcOrd="1" destOrd="0" presId="urn:microsoft.com/office/officeart/2005/8/layout/orgChart1"/>
    <dgm:cxn modelId="{D232CC3C-C20F-4522-87A4-B06EDD7115DB}" type="presParOf" srcId="{187C342C-3A35-4798-ABF2-B69FDAC8B2C1}" destId="{4BBA63FA-A89C-4A26-915C-EDDBDE8A19F1}" srcOrd="1" destOrd="0" presId="urn:microsoft.com/office/officeart/2005/8/layout/orgChart1"/>
    <dgm:cxn modelId="{6FCE9DDD-6544-45E9-A8EC-889C0377BCC7}" type="presParOf" srcId="{187C342C-3A35-4798-ABF2-B69FDAC8B2C1}" destId="{29458533-5AB8-4C3D-8923-84840B85D267}" srcOrd="2" destOrd="0" presId="urn:microsoft.com/office/officeart/2005/8/layout/orgChart1"/>
    <dgm:cxn modelId="{8FF14CC2-B795-48F0-A817-1FCDFEA27BEC}" type="presParOf" srcId="{B066C473-276E-4CED-842A-7CB561038787}" destId="{5B4A61B1-9CB1-439B-8815-5481723915D5}" srcOrd="2" destOrd="0" presId="urn:microsoft.com/office/officeart/2005/8/layout/orgChart1"/>
    <dgm:cxn modelId="{38F41FEF-598C-4FEE-BA6A-D09102A1056A}" type="presParOf" srcId="{B066C473-276E-4CED-842A-7CB561038787}" destId="{452FEEE4-05C2-41BB-A535-8F09B917CA92}" srcOrd="3" destOrd="0" presId="urn:microsoft.com/office/officeart/2005/8/layout/orgChart1"/>
    <dgm:cxn modelId="{BF62A5E0-6E21-481A-B868-73EFC56C90C8}" type="presParOf" srcId="{452FEEE4-05C2-41BB-A535-8F09B917CA92}" destId="{13A63A20-72DB-46B9-9D9E-6A3D9EDF237C}" srcOrd="0" destOrd="0" presId="urn:microsoft.com/office/officeart/2005/8/layout/orgChart1"/>
    <dgm:cxn modelId="{B6FE9176-C8AE-4C26-B3A6-CDA4B07CF0B6}" type="presParOf" srcId="{13A63A20-72DB-46B9-9D9E-6A3D9EDF237C}" destId="{FF934C43-126F-46BB-BC9F-AD268F2A8E0E}" srcOrd="0" destOrd="0" presId="urn:microsoft.com/office/officeart/2005/8/layout/orgChart1"/>
    <dgm:cxn modelId="{FBE1E6E3-2444-4217-8154-AF903CD382DF}" type="presParOf" srcId="{13A63A20-72DB-46B9-9D9E-6A3D9EDF237C}" destId="{0D0A94B9-BDD8-48DE-8E22-61FC064BCD27}" srcOrd="1" destOrd="0" presId="urn:microsoft.com/office/officeart/2005/8/layout/orgChart1"/>
    <dgm:cxn modelId="{F33B9EEF-8BA8-4997-8A91-2F33F8884C66}" type="presParOf" srcId="{452FEEE4-05C2-41BB-A535-8F09B917CA92}" destId="{12E8F933-0EA8-4564-B4D3-3A042A511A60}" srcOrd="1" destOrd="0" presId="urn:microsoft.com/office/officeart/2005/8/layout/orgChart1"/>
    <dgm:cxn modelId="{12B9458A-5F91-4DF3-833C-0CA67F8DD4B3}" type="presParOf" srcId="{452FEEE4-05C2-41BB-A535-8F09B917CA92}" destId="{428CF75A-E45F-494B-B2A8-08134A8EC310}" srcOrd="2" destOrd="0" presId="urn:microsoft.com/office/officeart/2005/8/layout/orgChart1"/>
    <dgm:cxn modelId="{29013969-DBF9-4C1B-AD3A-664EA582DD04}" type="presParOf" srcId="{B066C473-276E-4CED-842A-7CB561038787}" destId="{CAAD1DC5-E6DD-4A0B-AB27-E21A08D3B41B}" srcOrd="4" destOrd="0" presId="urn:microsoft.com/office/officeart/2005/8/layout/orgChart1"/>
    <dgm:cxn modelId="{D14D0BE9-7223-4704-AA4A-C8B59DE9FDC3}" type="presParOf" srcId="{B066C473-276E-4CED-842A-7CB561038787}" destId="{79A631BF-62BF-4B46-8264-116BE5AB20E9}" srcOrd="5" destOrd="0" presId="urn:microsoft.com/office/officeart/2005/8/layout/orgChart1"/>
    <dgm:cxn modelId="{4795E569-3177-493B-BE83-6E6830DA11BF}" type="presParOf" srcId="{79A631BF-62BF-4B46-8264-116BE5AB20E9}" destId="{C7671577-9BD4-4D98-8127-A7E6955A1C90}" srcOrd="0" destOrd="0" presId="urn:microsoft.com/office/officeart/2005/8/layout/orgChart1"/>
    <dgm:cxn modelId="{0363A1DF-47D4-4BB4-9C91-EA30829E58CB}" type="presParOf" srcId="{C7671577-9BD4-4D98-8127-A7E6955A1C90}" destId="{AD2018EE-E20F-48B9-B4FA-181221DD896E}" srcOrd="0" destOrd="0" presId="urn:microsoft.com/office/officeart/2005/8/layout/orgChart1"/>
    <dgm:cxn modelId="{7E21C2A7-C92E-4CCB-BEB1-B8DC32E6FD43}" type="presParOf" srcId="{C7671577-9BD4-4D98-8127-A7E6955A1C90}" destId="{CD4E4644-DF73-4B49-BDD6-5936134D2F43}" srcOrd="1" destOrd="0" presId="urn:microsoft.com/office/officeart/2005/8/layout/orgChart1"/>
    <dgm:cxn modelId="{3E8269AC-9639-4D98-9A16-352E39D3A0F8}" type="presParOf" srcId="{79A631BF-62BF-4B46-8264-116BE5AB20E9}" destId="{3D643700-4025-4973-92D6-25AEE2755ED8}" srcOrd="1" destOrd="0" presId="urn:microsoft.com/office/officeart/2005/8/layout/orgChart1"/>
    <dgm:cxn modelId="{93D0D30E-9DBE-4D84-BED6-DC15116C6CF0}" type="presParOf" srcId="{79A631BF-62BF-4B46-8264-116BE5AB20E9}" destId="{DBF51BD0-E24D-4A5D-B194-96BB279FC1B0}" srcOrd="2" destOrd="0" presId="urn:microsoft.com/office/officeart/2005/8/layout/orgChart1"/>
    <dgm:cxn modelId="{01814F60-E4EF-429B-ADEB-DC1E7294728A}" type="presParOf" srcId="{7288B806-E3CF-4B98-BECB-760AF51CA106}" destId="{066E4B6A-9F39-4F6E-BBB9-A0D64844739D}" srcOrd="2" destOrd="0" presId="urn:microsoft.com/office/officeart/2005/8/layout/orgChart1"/>
    <dgm:cxn modelId="{7AE17B74-8715-41F1-8962-890FDD7B42BB}" type="presParOf" srcId="{EC3D10F6-9B90-49AC-886D-846FEF8F1B0B}" destId="{C451B9C3-0256-4476-AD5B-C5B57895FB44}" srcOrd="2" destOrd="0" presId="urn:microsoft.com/office/officeart/2005/8/layout/orgChart1"/>
    <dgm:cxn modelId="{3C28F8F6-6A34-4356-830E-BDF469386797}" type="presParOf" srcId="{C451B9C3-0256-4476-AD5B-C5B57895FB44}" destId="{6088C55E-8E3E-439F-B612-806150AE4ED0}" srcOrd="0" destOrd="0" presId="urn:microsoft.com/office/officeart/2005/8/layout/orgChart1"/>
    <dgm:cxn modelId="{7469675B-CF15-4ADB-86C8-A339E95B39DD}" type="presParOf" srcId="{C451B9C3-0256-4476-AD5B-C5B57895FB44}" destId="{5C50D414-C2AD-435B-B231-196F3A79C32B}" srcOrd="1" destOrd="0" presId="urn:microsoft.com/office/officeart/2005/8/layout/orgChart1"/>
    <dgm:cxn modelId="{3D0659BF-0A4D-413C-B264-176C86CC5E26}" type="presParOf" srcId="{5C50D414-C2AD-435B-B231-196F3A79C32B}" destId="{BAD02546-038D-4148-91C3-79A5EB9CACCD}" srcOrd="0" destOrd="0" presId="urn:microsoft.com/office/officeart/2005/8/layout/orgChart1"/>
    <dgm:cxn modelId="{B94D859B-F097-4A87-B096-D65F6244E4DB}" type="presParOf" srcId="{BAD02546-038D-4148-91C3-79A5EB9CACCD}" destId="{63AC77F1-6F11-417C-B947-CABCE456D560}" srcOrd="0" destOrd="0" presId="urn:microsoft.com/office/officeart/2005/8/layout/orgChart1"/>
    <dgm:cxn modelId="{F7EC6A02-F7B1-4A85-875E-C76059622760}" type="presParOf" srcId="{BAD02546-038D-4148-91C3-79A5EB9CACCD}" destId="{A63B01FA-96C2-4305-8336-481A7FB26BED}" srcOrd="1" destOrd="0" presId="urn:microsoft.com/office/officeart/2005/8/layout/orgChart1"/>
    <dgm:cxn modelId="{D5845AC8-96CC-4442-804E-70E4E765289F}" type="presParOf" srcId="{5C50D414-C2AD-435B-B231-196F3A79C32B}" destId="{8ED944A7-E753-4AF3-AB0B-0E0B49DA9C28}" srcOrd="1" destOrd="0" presId="urn:microsoft.com/office/officeart/2005/8/layout/orgChart1"/>
    <dgm:cxn modelId="{D46815DE-535B-44F9-9DDB-F77BA40CC9D0}" type="presParOf" srcId="{5C50D414-C2AD-435B-B231-196F3A79C32B}" destId="{6E1B5DF1-CACF-448F-82EB-6DDB9E8048CC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FA345BA-A1CD-49C2-A241-6392564D8CFE}" type="doc">
      <dgm:prSet loTypeId="urn:microsoft.com/office/officeart/2005/8/layout/orgChart1" loCatId="hierarchy" qsTypeId="urn:microsoft.com/office/officeart/2005/8/quickstyle/simple1" qsCatId="simple" csTypeId="urn:microsoft.com/office/officeart/2005/8/colors/accent3_1" csCatId="accent3" phldr="1"/>
      <dgm:spPr/>
      <dgm:t>
        <a:bodyPr/>
        <a:lstStyle/>
        <a:p>
          <a:endParaRPr lang="en-GB"/>
        </a:p>
      </dgm:t>
    </dgm:pt>
    <dgm:pt modelId="{E8B62FCE-B7B7-45D9-A7F3-8F491677FBD7}">
      <dgm:prSet phldrT="[Text]" custT="1"/>
      <dgm:spPr/>
      <dgm:t>
        <a:bodyPr/>
        <a:lstStyle/>
        <a:p>
          <a:r>
            <a:rPr lang="en-GB" sz="1400" b="1" dirty="0">
              <a:latin typeface="Arial" panose="020B0604020202020204" pitchFamily="34" charset="0"/>
              <a:cs typeface="Arial" panose="020B0604020202020204" pitchFamily="34" charset="0"/>
            </a:rPr>
            <a:t>Assistant Director: Democratic &amp; Registration Services</a:t>
          </a:r>
        </a:p>
        <a:p>
          <a:r>
            <a:rPr lang="en-GB" sz="1400" dirty="0">
              <a:latin typeface="Arial" panose="020B0604020202020204" pitchFamily="34" charset="0"/>
              <a:cs typeface="Arial" panose="020B0604020202020204" pitchFamily="34" charset="0"/>
            </a:rPr>
            <a:t>Philip Sadler</a:t>
          </a:r>
        </a:p>
      </dgm:t>
    </dgm:pt>
    <dgm:pt modelId="{41A58162-2437-496F-BEEC-0CC96802BA45}" type="parTrans" cxnId="{6298DDCB-6266-4296-AD75-CB92F80DDC93}">
      <dgm:prSet/>
      <dgm:spPr/>
      <dgm:t>
        <a:bodyPr/>
        <a:lstStyle/>
        <a:p>
          <a:endParaRPr lang="en-GB"/>
        </a:p>
      </dgm:t>
    </dgm:pt>
    <dgm:pt modelId="{5AF2CB4D-CCF7-4E31-B2ED-65F79CA84FE1}" type="sibTrans" cxnId="{6298DDCB-6266-4296-AD75-CB92F80DDC93}">
      <dgm:prSet/>
      <dgm:spPr/>
      <dgm:t>
        <a:bodyPr/>
        <a:lstStyle/>
        <a:p>
          <a:endParaRPr lang="en-GB"/>
        </a:p>
      </dgm:t>
    </dgm:pt>
    <dgm:pt modelId="{91562927-242A-4CFF-8CA2-08D5D4757C02}" type="asst">
      <dgm:prSet phldrT="[Text]" custT="1"/>
      <dgm:spPr/>
      <dgm:t>
        <a:bodyPr/>
        <a:lstStyle/>
        <a:p>
          <a:r>
            <a:rPr lang="en-GB" sz="1200" b="1" dirty="0">
              <a:latin typeface="Arial" panose="020B0604020202020204" pitchFamily="34" charset="0"/>
              <a:cs typeface="Arial" panose="020B0604020202020204" pitchFamily="34" charset="0"/>
            </a:rPr>
            <a:t>Directorate PA to Assistant Director</a:t>
          </a:r>
          <a:endParaRPr lang="en-GB" sz="12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256786F-8512-4055-9729-E98126DFAC56}" type="parTrans" cxnId="{0BD5C9C1-0CC9-4DBD-9B87-B7F1B06901E6}">
      <dgm:prSet/>
      <dgm:spPr/>
      <dgm:t>
        <a:bodyPr/>
        <a:lstStyle/>
        <a:p>
          <a:endParaRPr lang="en-GB"/>
        </a:p>
      </dgm:t>
    </dgm:pt>
    <dgm:pt modelId="{9F0ECFF4-0EF6-4C2C-BCF8-5B1E99824BBF}" type="sibTrans" cxnId="{0BD5C9C1-0CC9-4DBD-9B87-B7F1B06901E6}">
      <dgm:prSet/>
      <dgm:spPr/>
      <dgm:t>
        <a:bodyPr/>
        <a:lstStyle/>
        <a:p>
          <a:endParaRPr lang="en-GB"/>
        </a:p>
      </dgm:t>
    </dgm:pt>
    <dgm:pt modelId="{FA73866B-248B-4178-9EF2-EB9333199DF8}">
      <dgm:prSet phldrT="[Text]" custT="1"/>
      <dgm:spPr/>
      <dgm:t>
        <a:bodyPr/>
        <a:lstStyle/>
        <a:p>
          <a:r>
            <a:rPr lang="en-GB" sz="1200" b="1" dirty="0">
              <a:latin typeface="Arial" panose="020B0604020202020204" pitchFamily="34" charset="0"/>
              <a:cs typeface="Arial" panose="020B0604020202020204" pitchFamily="34" charset="0"/>
            </a:rPr>
            <a:t>Head of Registration &amp; Councillor Services</a:t>
          </a:r>
        </a:p>
        <a:p>
          <a:r>
            <a:rPr lang="en-GB" sz="1200" dirty="0">
              <a:latin typeface="Arial" panose="020B0604020202020204" pitchFamily="34" charset="0"/>
              <a:cs typeface="Arial" panose="020B0604020202020204" pitchFamily="34" charset="0"/>
            </a:rPr>
            <a:t>Vacant</a:t>
          </a:r>
        </a:p>
      </dgm:t>
    </dgm:pt>
    <dgm:pt modelId="{A7359680-3B0F-44A9-B3CC-DAF001A1C005}" type="parTrans" cxnId="{4BF82ADA-1ABF-4EFB-9FF0-B15E12EC39B9}">
      <dgm:prSet/>
      <dgm:spPr/>
      <dgm:t>
        <a:bodyPr/>
        <a:lstStyle/>
        <a:p>
          <a:endParaRPr lang="en-GB"/>
        </a:p>
      </dgm:t>
    </dgm:pt>
    <dgm:pt modelId="{CF83B75C-51C3-4BC0-B830-35FADA5A5382}" type="sibTrans" cxnId="{4BF82ADA-1ABF-4EFB-9FF0-B15E12EC39B9}">
      <dgm:prSet/>
      <dgm:spPr/>
      <dgm:t>
        <a:bodyPr/>
        <a:lstStyle/>
        <a:p>
          <a:endParaRPr lang="en-GB"/>
        </a:p>
      </dgm:t>
    </dgm:pt>
    <dgm:pt modelId="{8ACBA866-AFD1-4C48-BA37-E1DC708F7B27}">
      <dgm:prSet phldrT="[Text]" custT="1"/>
      <dgm:spPr>
        <a:ln>
          <a:solidFill>
            <a:srgbClr val="8CA950"/>
          </a:solidFill>
          <a:prstDash val="solid"/>
        </a:ln>
      </dgm:spPr>
      <dgm:t>
        <a:bodyPr/>
        <a:lstStyle/>
        <a:p>
          <a:r>
            <a:rPr lang="en-GB" sz="1200" b="1" dirty="0">
              <a:latin typeface="Arial" panose="020B0604020202020204" pitchFamily="34" charset="0"/>
              <a:cs typeface="Arial" panose="020B0604020202020204" pitchFamily="34" charset="0"/>
            </a:rPr>
            <a:t>Head of Scrutiny &amp; Democratic Services</a:t>
          </a:r>
        </a:p>
        <a:p>
          <a:r>
            <a:rPr lang="en-GB" sz="1200" dirty="0">
              <a:latin typeface="Arial" panose="020B0604020202020204" pitchFamily="34" charset="0"/>
              <a:cs typeface="Arial" panose="020B0604020202020204" pitchFamily="34" charset="0"/>
            </a:rPr>
            <a:t>Vacant</a:t>
          </a:r>
        </a:p>
      </dgm:t>
    </dgm:pt>
    <dgm:pt modelId="{F84609C4-279D-474A-ADEB-3F88E01588E6}" type="parTrans" cxnId="{C91D7D7E-501B-4BE5-A991-906AA89F1C1F}">
      <dgm:prSet/>
      <dgm:spPr/>
      <dgm:t>
        <a:bodyPr/>
        <a:lstStyle/>
        <a:p>
          <a:endParaRPr lang="en-GB"/>
        </a:p>
      </dgm:t>
    </dgm:pt>
    <dgm:pt modelId="{7551EC84-D356-44FF-A8E5-9D9BDA5B2F33}" type="sibTrans" cxnId="{C91D7D7E-501B-4BE5-A991-906AA89F1C1F}">
      <dgm:prSet/>
      <dgm:spPr/>
      <dgm:t>
        <a:bodyPr/>
        <a:lstStyle/>
        <a:p>
          <a:endParaRPr lang="en-GB"/>
        </a:p>
      </dgm:t>
    </dgm:pt>
    <dgm:pt modelId="{106B7C75-6D0F-49F4-BD6E-46D4CFC43328}">
      <dgm:prSet custT="1"/>
      <dgm:spPr/>
      <dgm:t>
        <a:bodyPr/>
        <a:lstStyle/>
        <a:p>
          <a:r>
            <a:rPr lang="en-GB" sz="1200" b="1">
              <a:latin typeface="Arial" panose="020B0604020202020204" pitchFamily="34" charset="0"/>
              <a:cs typeface="Arial" panose="020B0604020202020204" pitchFamily="34" charset="0"/>
            </a:rPr>
            <a:t>Head of Corporate Complaints</a:t>
          </a:r>
        </a:p>
        <a:p>
          <a:r>
            <a:rPr lang="en-GB" sz="1200">
              <a:latin typeface="Arial" panose="020B0604020202020204" pitchFamily="34" charset="0"/>
              <a:cs typeface="Arial" panose="020B0604020202020204" pitchFamily="34" charset="0"/>
            </a:rPr>
            <a:t>Jen Lawson</a:t>
          </a:r>
        </a:p>
      </dgm:t>
    </dgm:pt>
    <dgm:pt modelId="{0252686A-57FD-49A0-98B9-5E27A14807BC}" type="parTrans" cxnId="{3A6D97BA-32FC-4211-9AE4-24FF55C936F7}">
      <dgm:prSet/>
      <dgm:spPr/>
      <dgm:t>
        <a:bodyPr/>
        <a:lstStyle/>
        <a:p>
          <a:endParaRPr lang="en-GB"/>
        </a:p>
      </dgm:t>
    </dgm:pt>
    <dgm:pt modelId="{E8EB6554-0AFE-4912-9AF1-EB5284D57D32}" type="sibTrans" cxnId="{3A6D97BA-32FC-4211-9AE4-24FF55C936F7}">
      <dgm:prSet/>
      <dgm:spPr/>
      <dgm:t>
        <a:bodyPr/>
        <a:lstStyle/>
        <a:p>
          <a:endParaRPr lang="en-GB"/>
        </a:p>
      </dgm:t>
    </dgm:pt>
    <dgm:pt modelId="{AEA006D2-B408-4A05-BE38-2977296A6BC4}" type="asst">
      <dgm:prSet custT="1"/>
      <dgm:spPr/>
      <dgm:t>
        <a:bodyPr/>
        <a:lstStyle/>
        <a:p>
          <a:r>
            <a:rPr lang="en-GB" sz="1200" b="1" dirty="0">
              <a:latin typeface="Arial" panose="020B0604020202020204" pitchFamily="34" charset="0"/>
              <a:cs typeface="Arial" panose="020B0604020202020204" pitchFamily="34" charset="0"/>
            </a:rPr>
            <a:t>Team Leader: Councillor Services</a:t>
          </a:r>
        </a:p>
      </dgm:t>
    </dgm:pt>
    <dgm:pt modelId="{9CBC2CE1-260C-4927-A6F0-A892AF9410D9}" type="parTrans" cxnId="{4C8253CB-2F5B-46DC-B4F1-510EE26A7E94}">
      <dgm:prSet/>
      <dgm:spPr/>
      <dgm:t>
        <a:bodyPr/>
        <a:lstStyle/>
        <a:p>
          <a:endParaRPr lang="en-GB"/>
        </a:p>
      </dgm:t>
    </dgm:pt>
    <dgm:pt modelId="{32D75F9A-AFD0-447F-AA53-57059E4F4128}" type="sibTrans" cxnId="{4C8253CB-2F5B-46DC-B4F1-510EE26A7E94}">
      <dgm:prSet/>
      <dgm:spPr/>
      <dgm:t>
        <a:bodyPr/>
        <a:lstStyle/>
        <a:p>
          <a:endParaRPr lang="en-GB"/>
        </a:p>
      </dgm:t>
    </dgm:pt>
    <dgm:pt modelId="{0C023755-8D53-4854-9330-6B2C1DC246F8}" type="asst">
      <dgm:prSet custT="1"/>
      <dgm:spPr/>
      <dgm:t>
        <a:bodyPr/>
        <a:lstStyle/>
        <a:p>
          <a:r>
            <a:rPr lang="en-GB" sz="1200" b="1" dirty="0">
              <a:latin typeface="Arial" panose="020B0604020202020204" pitchFamily="34" charset="0"/>
              <a:cs typeface="Arial" panose="020B0604020202020204" pitchFamily="34" charset="0"/>
            </a:rPr>
            <a:t>Team Leader: Electoral Services</a:t>
          </a:r>
        </a:p>
      </dgm:t>
    </dgm:pt>
    <dgm:pt modelId="{8EA2002A-F663-4EB2-AB17-A9A1A178D416}" type="parTrans" cxnId="{D3775B34-1565-4AEB-90DD-31A657F38204}">
      <dgm:prSet/>
      <dgm:spPr/>
      <dgm:t>
        <a:bodyPr/>
        <a:lstStyle/>
        <a:p>
          <a:endParaRPr lang="en-GB"/>
        </a:p>
      </dgm:t>
    </dgm:pt>
    <dgm:pt modelId="{89FFC83A-C979-4602-995D-63B85CA9F049}" type="sibTrans" cxnId="{D3775B34-1565-4AEB-90DD-31A657F38204}">
      <dgm:prSet/>
      <dgm:spPr/>
      <dgm:t>
        <a:bodyPr/>
        <a:lstStyle/>
        <a:p>
          <a:endParaRPr lang="en-GB"/>
        </a:p>
      </dgm:t>
    </dgm:pt>
    <dgm:pt modelId="{4E7E391F-FA3E-4DF1-847F-FA068C6D746E}" type="asst">
      <dgm:prSet custT="1"/>
      <dgm:spPr/>
      <dgm:t>
        <a:bodyPr/>
        <a:lstStyle/>
        <a:p>
          <a:r>
            <a:rPr lang="en-GB" sz="1200" b="1" dirty="0">
              <a:latin typeface="Arial" panose="020B0604020202020204" pitchFamily="34" charset="0"/>
              <a:cs typeface="Arial" panose="020B0604020202020204" pitchFamily="34" charset="0"/>
            </a:rPr>
            <a:t>Superintendent Registrar</a:t>
          </a:r>
        </a:p>
      </dgm:t>
    </dgm:pt>
    <dgm:pt modelId="{14852AA3-5FEC-4D75-A05D-0A766EB188B0}" type="parTrans" cxnId="{BE33904B-25F2-4190-B623-465E576D1FEA}">
      <dgm:prSet/>
      <dgm:spPr/>
      <dgm:t>
        <a:bodyPr/>
        <a:lstStyle/>
        <a:p>
          <a:endParaRPr lang="en-GB"/>
        </a:p>
      </dgm:t>
    </dgm:pt>
    <dgm:pt modelId="{EDA8F936-1608-465D-9E39-586638E10913}" type="sibTrans" cxnId="{BE33904B-25F2-4190-B623-465E576D1FEA}">
      <dgm:prSet/>
      <dgm:spPr/>
      <dgm:t>
        <a:bodyPr/>
        <a:lstStyle/>
        <a:p>
          <a:endParaRPr lang="en-GB"/>
        </a:p>
      </dgm:t>
    </dgm:pt>
    <dgm:pt modelId="{6440ED05-DC68-4BA5-94FA-2BC6B5376A90}" type="asst">
      <dgm:prSet custT="1"/>
      <dgm:spPr/>
      <dgm:t>
        <a:bodyPr/>
        <a:lstStyle/>
        <a:p>
          <a:r>
            <a:rPr lang="en-GB" sz="1200" b="1" dirty="0">
              <a:latin typeface="Arial" panose="020B0604020202020204" pitchFamily="34" charset="0"/>
              <a:cs typeface="Arial" panose="020B0604020202020204" pitchFamily="34" charset="0"/>
            </a:rPr>
            <a:t>Team Leader: Democratic Services</a:t>
          </a:r>
        </a:p>
      </dgm:t>
    </dgm:pt>
    <dgm:pt modelId="{073D534C-CEFF-4170-A018-B6E9E308A4BD}" type="parTrans" cxnId="{54266A35-FA8F-4DDD-943F-39780965FEC5}">
      <dgm:prSet/>
      <dgm:spPr/>
      <dgm:t>
        <a:bodyPr/>
        <a:lstStyle/>
        <a:p>
          <a:endParaRPr lang="en-GB"/>
        </a:p>
      </dgm:t>
    </dgm:pt>
    <dgm:pt modelId="{47C0FC90-BFF8-4498-B36E-755D4995959A}" type="sibTrans" cxnId="{54266A35-FA8F-4DDD-943F-39780965FEC5}">
      <dgm:prSet/>
      <dgm:spPr/>
      <dgm:t>
        <a:bodyPr/>
        <a:lstStyle/>
        <a:p>
          <a:endParaRPr lang="en-GB"/>
        </a:p>
      </dgm:t>
    </dgm:pt>
    <dgm:pt modelId="{C8A13EBD-CAEA-42D0-B8B9-292AEE737D0D}" type="asst">
      <dgm:prSet custT="1"/>
      <dgm:spPr/>
      <dgm:t>
        <a:bodyPr/>
        <a:lstStyle/>
        <a:p>
          <a:r>
            <a:rPr lang="en-GB" sz="1200" b="1" dirty="0">
              <a:latin typeface="Arial" panose="020B0604020202020204" pitchFamily="34" charset="0"/>
              <a:cs typeface="Arial" panose="020B0604020202020204" pitchFamily="34" charset="0"/>
            </a:rPr>
            <a:t>Team Leader: Overview &amp; Scrutiny</a:t>
          </a:r>
        </a:p>
      </dgm:t>
    </dgm:pt>
    <dgm:pt modelId="{054137E2-0F84-4CB1-BC0D-C38987AD07F6}" type="parTrans" cxnId="{D8DCC14B-C6EF-42F4-8B2F-5C672DE316EF}">
      <dgm:prSet/>
      <dgm:spPr/>
      <dgm:t>
        <a:bodyPr/>
        <a:lstStyle/>
        <a:p>
          <a:endParaRPr lang="en-GB"/>
        </a:p>
      </dgm:t>
    </dgm:pt>
    <dgm:pt modelId="{A0C369A9-0F09-4D20-837F-5A34222906F1}" type="sibTrans" cxnId="{D8DCC14B-C6EF-42F4-8B2F-5C672DE316EF}">
      <dgm:prSet/>
      <dgm:spPr/>
      <dgm:t>
        <a:bodyPr/>
        <a:lstStyle/>
        <a:p>
          <a:endParaRPr lang="en-GB"/>
        </a:p>
      </dgm:t>
    </dgm:pt>
    <dgm:pt modelId="{E9FBCF99-31CC-482E-A085-A803D4A2AB69}" type="asst">
      <dgm:prSet custT="1"/>
      <dgm:spPr/>
      <dgm:t>
        <a:bodyPr/>
        <a:lstStyle/>
        <a:p>
          <a:r>
            <a:rPr lang="en-GB" sz="1200" b="1" dirty="0">
              <a:latin typeface="Arial" panose="020B0604020202020204" pitchFamily="34" charset="0"/>
              <a:cs typeface="Arial" panose="020B0604020202020204" pitchFamily="34" charset="0"/>
            </a:rPr>
            <a:t>Ceremonies Manager</a:t>
          </a:r>
        </a:p>
      </dgm:t>
    </dgm:pt>
    <dgm:pt modelId="{EB5DBBE3-7192-4A45-82DF-8B27DC5DC83E}" type="parTrans" cxnId="{4A3A2CD7-4EED-4504-B216-D47DC6F6EA0D}">
      <dgm:prSet/>
      <dgm:spPr/>
      <dgm:t>
        <a:bodyPr/>
        <a:lstStyle/>
        <a:p>
          <a:endParaRPr lang="en-GB"/>
        </a:p>
      </dgm:t>
    </dgm:pt>
    <dgm:pt modelId="{1990BF53-903A-4C56-A2A1-6FD41AD040B9}" type="sibTrans" cxnId="{4A3A2CD7-4EED-4504-B216-D47DC6F6EA0D}">
      <dgm:prSet/>
      <dgm:spPr/>
      <dgm:t>
        <a:bodyPr/>
        <a:lstStyle/>
        <a:p>
          <a:endParaRPr lang="en-GB"/>
        </a:p>
      </dgm:t>
    </dgm:pt>
    <dgm:pt modelId="{6AF85FAC-DD43-4EB7-BFEE-8CE68B1EEB9F}">
      <dgm:prSet custT="1"/>
      <dgm:spPr/>
      <dgm:t>
        <a:bodyPr/>
        <a:lstStyle/>
        <a:p>
          <a:r>
            <a:rPr lang="en-GB" sz="1200" b="1" dirty="0">
              <a:latin typeface="Arial" panose="020B0604020202020204" pitchFamily="34" charset="0"/>
              <a:cs typeface="Arial" panose="020B0604020202020204" pitchFamily="34" charset="0"/>
            </a:rPr>
            <a:t>Corporate Complaints Officer</a:t>
          </a:r>
          <a:endParaRPr lang="en-GB" sz="1200" dirty="0"/>
        </a:p>
      </dgm:t>
    </dgm:pt>
    <dgm:pt modelId="{9219AC8A-364D-40C9-874E-D23A557101F7}" type="parTrans" cxnId="{B6CB7AB1-9CF2-41DF-AEB2-33897BA83DFF}">
      <dgm:prSet/>
      <dgm:spPr/>
      <dgm:t>
        <a:bodyPr/>
        <a:lstStyle/>
        <a:p>
          <a:endParaRPr lang="en-GB"/>
        </a:p>
      </dgm:t>
    </dgm:pt>
    <dgm:pt modelId="{45AEA899-CE31-4696-8DD1-EAB89738A6C4}" type="sibTrans" cxnId="{B6CB7AB1-9CF2-41DF-AEB2-33897BA83DFF}">
      <dgm:prSet/>
      <dgm:spPr/>
      <dgm:t>
        <a:bodyPr/>
        <a:lstStyle/>
        <a:p>
          <a:endParaRPr lang="en-GB"/>
        </a:p>
      </dgm:t>
    </dgm:pt>
    <dgm:pt modelId="{7B01310A-3C65-4DF2-89BE-5DADE97C0212}" type="pres">
      <dgm:prSet presAssocID="{5FA345BA-A1CD-49C2-A241-6392564D8CFE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EC3D10F6-9B90-49AC-886D-846FEF8F1B0B}" type="pres">
      <dgm:prSet presAssocID="{E8B62FCE-B7B7-45D9-A7F3-8F491677FBD7}" presName="hierRoot1" presStyleCnt="0">
        <dgm:presLayoutVars>
          <dgm:hierBranch val="init"/>
        </dgm:presLayoutVars>
      </dgm:prSet>
      <dgm:spPr/>
    </dgm:pt>
    <dgm:pt modelId="{3C05ECB4-F88C-4A8A-A184-97381D8CE073}" type="pres">
      <dgm:prSet presAssocID="{E8B62FCE-B7B7-45D9-A7F3-8F491677FBD7}" presName="rootComposite1" presStyleCnt="0"/>
      <dgm:spPr/>
    </dgm:pt>
    <dgm:pt modelId="{20EAB7F1-D0A6-48AE-BDE8-87B5A88EAAD5}" type="pres">
      <dgm:prSet presAssocID="{E8B62FCE-B7B7-45D9-A7F3-8F491677FBD7}" presName="rootText1" presStyleLbl="node0" presStyleIdx="0" presStyleCnt="1" custScaleX="209192" custScaleY="216710" custLinFactNeighborY="-3857">
        <dgm:presLayoutVars>
          <dgm:chPref val="3"/>
        </dgm:presLayoutVars>
      </dgm:prSet>
      <dgm:spPr/>
    </dgm:pt>
    <dgm:pt modelId="{63DDBBD1-7113-49DD-A141-9E327798D3B0}" type="pres">
      <dgm:prSet presAssocID="{E8B62FCE-B7B7-45D9-A7F3-8F491677FBD7}" presName="rootConnector1" presStyleLbl="node1" presStyleIdx="0" presStyleCnt="0"/>
      <dgm:spPr/>
    </dgm:pt>
    <dgm:pt modelId="{E55B43FD-2E27-47A9-B369-5E38A171285B}" type="pres">
      <dgm:prSet presAssocID="{E8B62FCE-B7B7-45D9-A7F3-8F491677FBD7}" presName="hierChild2" presStyleCnt="0"/>
      <dgm:spPr/>
    </dgm:pt>
    <dgm:pt modelId="{F82AF96E-4CDB-4E56-AB47-764B7BCE3D32}" type="pres">
      <dgm:prSet presAssocID="{A7359680-3B0F-44A9-B3CC-DAF001A1C005}" presName="Name37" presStyleLbl="parChTrans1D2" presStyleIdx="0" presStyleCnt="4"/>
      <dgm:spPr/>
    </dgm:pt>
    <dgm:pt modelId="{3D0145D1-E594-45AE-89BD-C1DA00C7CAC2}" type="pres">
      <dgm:prSet presAssocID="{FA73866B-248B-4178-9EF2-EB9333199DF8}" presName="hierRoot2" presStyleCnt="0">
        <dgm:presLayoutVars>
          <dgm:hierBranch val="l"/>
        </dgm:presLayoutVars>
      </dgm:prSet>
      <dgm:spPr/>
    </dgm:pt>
    <dgm:pt modelId="{133571CD-1CE4-456C-8498-81EB87D4CF98}" type="pres">
      <dgm:prSet presAssocID="{FA73866B-248B-4178-9EF2-EB9333199DF8}" presName="rootComposite" presStyleCnt="0"/>
      <dgm:spPr/>
    </dgm:pt>
    <dgm:pt modelId="{0F0C093A-74F3-433F-95C7-977B09D22E3B}" type="pres">
      <dgm:prSet presAssocID="{FA73866B-248B-4178-9EF2-EB9333199DF8}" presName="rootText" presStyleLbl="node2" presStyleIdx="0" presStyleCnt="3" custScaleX="125021" custScaleY="106917" custLinFactNeighborX="-11571" custLinFactNeighborY="-2555">
        <dgm:presLayoutVars>
          <dgm:chPref val="3"/>
        </dgm:presLayoutVars>
      </dgm:prSet>
      <dgm:spPr/>
    </dgm:pt>
    <dgm:pt modelId="{3484694F-66CB-4745-97E3-8B62BC3DE61F}" type="pres">
      <dgm:prSet presAssocID="{FA73866B-248B-4178-9EF2-EB9333199DF8}" presName="rootConnector" presStyleLbl="node2" presStyleIdx="0" presStyleCnt="3"/>
      <dgm:spPr/>
    </dgm:pt>
    <dgm:pt modelId="{977FBDD7-6461-49F3-910D-11A53B0D9F29}" type="pres">
      <dgm:prSet presAssocID="{FA73866B-248B-4178-9EF2-EB9333199DF8}" presName="hierChild4" presStyleCnt="0"/>
      <dgm:spPr/>
    </dgm:pt>
    <dgm:pt modelId="{6DE9F74A-3F72-4F85-94C3-92EFE7AB6158}" type="pres">
      <dgm:prSet presAssocID="{FA73866B-248B-4178-9EF2-EB9333199DF8}" presName="hierChild5" presStyleCnt="0"/>
      <dgm:spPr/>
    </dgm:pt>
    <dgm:pt modelId="{FE3BC345-42EF-4820-B308-F51A0A58D6C9}" type="pres">
      <dgm:prSet presAssocID="{9CBC2CE1-260C-4927-A6F0-A892AF9410D9}" presName="Name111" presStyleLbl="parChTrans1D3" presStyleIdx="0" presStyleCnt="7"/>
      <dgm:spPr/>
    </dgm:pt>
    <dgm:pt modelId="{6A2A6C31-F5A8-4B04-841A-FEA6E5E976CD}" type="pres">
      <dgm:prSet presAssocID="{AEA006D2-B408-4A05-BE38-2977296A6BC4}" presName="hierRoot3" presStyleCnt="0">
        <dgm:presLayoutVars>
          <dgm:hierBranch val="init"/>
        </dgm:presLayoutVars>
      </dgm:prSet>
      <dgm:spPr/>
    </dgm:pt>
    <dgm:pt modelId="{975B70AE-E8F7-4E44-88E0-0BA970632F0E}" type="pres">
      <dgm:prSet presAssocID="{AEA006D2-B408-4A05-BE38-2977296A6BC4}" presName="rootComposite3" presStyleCnt="0"/>
      <dgm:spPr/>
    </dgm:pt>
    <dgm:pt modelId="{1ACC6076-FAA7-4F63-9D11-9DE00992FC39}" type="pres">
      <dgm:prSet presAssocID="{AEA006D2-B408-4A05-BE38-2977296A6BC4}" presName="rootText3" presStyleLbl="asst2" presStyleIdx="0" presStyleCnt="6" custLinFactNeighborX="-10693" custLinFactNeighborY="2251">
        <dgm:presLayoutVars>
          <dgm:chPref val="3"/>
        </dgm:presLayoutVars>
      </dgm:prSet>
      <dgm:spPr/>
    </dgm:pt>
    <dgm:pt modelId="{A7471A25-75F8-4BE8-BB85-160796A08A9B}" type="pres">
      <dgm:prSet presAssocID="{AEA006D2-B408-4A05-BE38-2977296A6BC4}" presName="rootConnector3" presStyleLbl="asst2" presStyleIdx="0" presStyleCnt="6"/>
      <dgm:spPr/>
    </dgm:pt>
    <dgm:pt modelId="{4AD0934D-99BB-4FDD-9653-1E1FCF64E468}" type="pres">
      <dgm:prSet presAssocID="{AEA006D2-B408-4A05-BE38-2977296A6BC4}" presName="hierChild6" presStyleCnt="0"/>
      <dgm:spPr/>
    </dgm:pt>
    <dgm:pt modelId="{BC9F0EC9-E262-4036-BD4E-BCE1F36E966D}" type="pres">
      <dgm:prSet presAssocID="{AEA006D2-B408-4A05-BE38-2977296A6BC4}" presName="hierChild7" presStyleCnt="0"/>
      <dgm:spPr/>
    </dgm:pt>
    <dgm:pt modelId="{651B97B7-2365-47DA-902C-5D459E6B1C71}" type="pres">
      <dgm:prSet presAssocID="{8EA2002A-F663-4EB2-AB17-A9A1A178D416}" presName="Name111" presStyleLbl="parChTrans1D3" presStyleIdx="1" presStyleCnt="7"/>
      <dgm:spPr/>
    </dgm:pt>
    <dgm:pt modelId="{EF4EE34C-F58D-475E-8C74-A4E4929CFC3C}" type="pres">
      <dgm:prSet presAssocID="{0C023755-8D53-4854-9330-6B2C1DC246F8}" presName="hierRoot3" presStyleCnt="0">
        <dgm:presLayoutVars>
          <dgm:hierBranch val="init"/>
        </dgm:presLayoutVars>
      </dgm:prSet>
      <dgm:spPr/>
    </dgm:pt>
    <dgm:pt modelId="{15A1CC6B-BEFB-40F0-835B-93EEB08A2B42}" type="pres">
      <dgm:prSet presAssocID="{0C023755-8D53-4854-9330-6B2C1DC246F8}" presName="rootComposite3" presStyleCnt="0"/>
      <dgm:spPr/>
    </dgm:pt>
    <dgm:pt modelId="{CDB820AC-7F34-4434-9B4C-1C08862DCBB6}" type="pres">
      <dgm:prSet presAssocID="{0C023755-8D53-4854-9330-6B2C1DC246F8}" presName="rootText3" presStyleLbl="asst2" presStyleIdx="1" presStyleCnt="6" custScaleY="100248" custLinFactNeighborX="-3281" custLinFactNeighborY="2812">
        <dgm:presLayoutVars>
          <dgm:chPref val="3"/>
        </dgm:presLayoutVars>
      </dgm:prSet>
      <dgm:spPr/>
    </dgm:pt>
    <dgm:pt modelId="{A0AEB3C5-9F20-4D98-80BB-21D5103A4C7C}" type="pres">
      <dgm:prSet presAssocID="{0C023755-8D53-4854-9330-6B2C1DC246F8}" presName="rootConnector3" presStyleLbl="asst2" presStyleIdx="1" presStyleCnt="6"/>
      <dgm:spPr/>
    </dgm:pt>
    <dgm:pt modelId="{9F0EC65C-8A7C-4A52-A6D2-F669141D98BE}" type="pres">
      <dgm:prSet presAssocID="{0C023755-8D53-4854-9330-6B2C1DC246F8}" presName="hierChild6" presStyleCnt="0"/>
      <dgm:spPr/>
    </dgm:pt>
    <dgm:pt modelId="{2088593B-D311-4C38-A540-5CE1317A56E4}" type="pres">
      <dgm:prSet presAssocID="{0C023755-8D53-4854-9330-6B2C1DC246F8}" presName="hierChild7" presStyleCnt="0"/>
      <dgm:spPr/>
    </dgm:pt>
    <dgm:pt modelId="{04276476-BDFC-48EE-8036-7511A9FD657D}" type="pres">
      <dgm:prSet presAssocID="{14852AA3-5FEC-4D75-A05D-0A766EB188B0}" presName="Name111" presStyleLbl="parChTrans1D3" presStyleIdx="2" presStyleCnt="7"/>
      <dgm:spPr/>
    </dgm:pt>
    <dgm:pt modelId="{CB979FCA-FE1C-4175-B6DD-03F8B55A46E0}" type="pres">
      <dgm:prSet presAssocID="{4E7E391F-FA3E-4DF1-847F-FA068C6D746E}" presName="hierRoot3" presStyleCnt="0">
        <dgm:presLayoutVars>
          <dgm:hierBranch val="init"/>
        </dgm:presLayoutVars>
      </dgm:prSet>
      <dgm:spPr/>
    </dgm:pt>
    <dgm:pt modelId="{0A530BD6-4C8C-45F0-AAFA-0FFA69E52A2C}" type="pres">
      <dgm:prSet presAssocID="{4E7E391F-FA3E-4DF1-847F-FA068C6D746E}" presName="rootComposite3" presStyleCnt="0"/>
      <dgm:spPr/>
    </dgm:pt>
    <dgm:pt modelId="{6A8793F6-C547-4BB3-A479-FD4A45B63950}" type="pres">
      <dgm:prSet presAssocID="{4E7E391F-FA3E-4DF1-847F-FA068C6D746E}" presName="rootText3" presStyleLbl="asst2" presStyleIdx="2" presStyleCnt="6" custLinFactNeighborX="-13224" custLinFactNeighborY="1310">
        <dgm:presLayoutVars>
          <dgm:chPref val="3"/>
        </dgm:presLayoutVars>
      </dgm:prSet>
      <dgm:spPr/>
    </dgm:pt>
    <dgm:pt modelId="{62D6A090-5607-4E74-B1DF-B983EB37CC13}" type="pres">
      <dgm:prSet presAssocID="{4E7E391F-FA3E-4DF1-847F-FA068C6D746E}" presName="rootConnector3" presStyleLbl="asst2" presStyleIdx="2" presStyleCnt="6"/>
      <dgm:spPr/>
    </dgm:pt>
    <dgm:pt modelId="{84C219ED-9737-43B9-8C23-5B6B6084E622}" type="pres">
      <dgm:prSet presAssocID="{4E7E391F-FA3E-4DF1-847F-FA068C6D746E}" presName="hierChild6" presStyleCnt="0"/>
      <dgm:spPr/>
    </dgm:pt>
    <dgm:pt modelId="{F3ECB1C9-C630-49E6-AA1F-B7DF7F77BE00}" type="pres">
      <dgm:prSet presAssocID="{4E7E391F-FA3E-4DF1-847F-FA068C6D746E}" presName="hierChild7" presStyleCnt="0"/>
      <dgm:spPr/>
    </dgm:pt>
    <dgm:pt modelId="{B236CF7C-A76F-499D-B7AD-662BF97D498E}" type="pres">
      <dgm:prSet presAssocID="{EB5DBBE3-7192-4A45-82DF-8B27DC5DC83E}" presName="Name111" presStyleLbl="parChTrans1D3" presStyleIdx="3" presStyleCnt="7"/>
      <dgm:spPr/>
    </dgm:pt>
    <dgm:pt modelId="{00B91D37-6960-4B9C-822E-25A1C08C4665}" type="pres">
      <dgm:prSet presAssocID="{E9FBCF99-31CC-482E-A085-A803D4A2AB69}" presName="hierRoot3" presStyleCnt="0">
        <dgm:presLayoutVars>
          <dgm:hierBranch val="init"/>
        </dgm:presLayoutVars>
      </dgm:prSet>
      <dgm:spPr/>
    </dgm:pt>
    <dgm:pt modelId="{B6F0D11E-3FE1-41A1-9629-D3FFF394D1EF}" type="pres">
      <dgm:prSet presAssocID="{E9FBCF99-31CC-482E-A085-A803D4A2AB69}" presName="rootComposite3" presStyleCnt="0"/>
      <dgm:spPr/>
    </dgm:pt>
    <dgm:pt modelId="{070B7389-F6F5-4F07-9ACF-E5F9813D1569}" type="pres">
      <dgm:prSet presAssocID="{E9FBCF99-31CC-482E-A085-A803D4A2AB69}" presName="rootText3" presStyleLbl="asst2" presStyleIdx="3" presStyleCnt="6">
        <dgm:presLayoutVars>
          <dgm:chPref val="3"/>
        </dgm:presLayoutVars>
      </dgm:prSet>
      <dgm:spPr/>
    </dgm:pt>
    <dgm:pt modelId="{5DBB9E9A-B599-43E6-A03F-36B20538C152}" type="pres">
      <dgm:prSet presAssocID="{E9FBCF99-31CC-482E-A085-A803D4A2AB69}" presName="rootConnector3" presStyleLbl="asst2" presStyleIdx="3" presStyleCnt="6"/>
      <dgm:spPr/>
    </dgm:pt>
    <dgm:pt modelId="{E21C7466-874B-43E3-8FE8-13BE1863418B}" type="pres">
      <dgm:prSet presAssocID="{E9FBCF99-31CC-482E-A085-A803D4A2AB69}" presName="hierChild6" presStyleCnt="0"/>
      <dgm:spPr/>
    </dgm:pt>
    <dgm:pt modelId="{107E72D6-42CA-4AAE-AECE-217D55CA68DF}" type="pres">
      <dgm:prSet presAssocID="{E9FBCF99-31CC-482E-A085-A803D4A2AB69}" presName="hierChild7" presStyleCnt="0"/>
      <dgm:spPr/>
    </dgm:pt>
    <dgm:pt modelId="{50883C3A-9505-4FFB-A374-584EC9B6E25B}" type="pres">
      <dgm:prSet presAssocID="{0252686A-57FD-49A0-98B9-5E27A14807BC}" presName="Name37" presStyleLbl="parChTrans1D2" presStyleIdx="1" presStyleCnt="4"/>
      <dgm:spPr/>
    </dgm:pt>
    <dgm:pt modelId="{D08F8B29-A153-461F-A857-89D6E6718B42}" type="pres">
      <dgm:prSet presAssocID="{106B7C75-6D0F-49F4-BD6E-46D4CFC43328}" presName="hierRoot2" presStyleCnt="0">
        <dgm:presLayoutVars>
          <dgm:hierBranch val="init"/>
        </dgm:presLayoutVars>
      </dgm:prSet>
      <dgm:spPr/>
    </dgm:pt>
    <dgm:pt modelId="{A3C467C2-B70A-42F3-B21F-B8962FCF6001}" type="pres">
      <dgm:prSet presAssocID="{106B7C75-6D0F-49F4-BD6E-46D4CFC43328}" presName="rootComposite" presStyleCnt="0"/>
      <dgm:spPr/>
    </dgm:pt>
    <dgm:pt modelId="{C1AA80C8-BD87-41A1-9B3F-1AD4570A6FBB}" type="pres">
      <dgm:prSet presAssocID="{106B7C75-6D0F-49F4-BD6E-46D4CFC43328}" presName="rootText" presStyleLbl="node2" presStyleIdx="1" presStyleCnt="3" custScaleX="112555" custScaleY="100138">
        <dgm:presLayoutVars>
          <dgm:chPref val="3"/>
        </dgm:presLayoutVars>
      </dgm:prSet>
      <dgm:spPr/>
    </dgm:pt>
    <dgm:pt modelId="{E527BAAA-5A59-4DB9-8171-1CD1A00903AA}" type="pres">
      <dgm:prSet presAssocID="{106B7C75-6D0F-49F4-BD6E-46D4CFC43328}" presName="rootConnector" presStyleLbl="node2" presStyleIdx="1" presStyleCnt="3"/>
      <dgm:spPr/>
    </dgm:pt>
    <dgm:pt modelId="{CBCF968A-7744-4995-BEB5-7FFA3C747DAE}" type="pres">
      <dgm:prSet presAssocID="{106B7C75-6D0F-49F4-BD6E-46D4CFC43328}" presName="hierChild4" presStyleCnt="0"/>
      <dgm:spPr/>
    </dgm:pt>
    <dgm:pt modelId="{3F3F08EC-8086-442F-8C6C-F1247F13AC02}" type="pres">
      <dgm:prSet presAssocID="{9219AC8A-364D-40C9-874E-D23A557101F7}" presName="Name37" presStyleLbl="parChTrans1D3" presStyleIdx="4" presStyleCnt="7"/>
      <dgm:spPr/>
    </dgm:pt>
    <dgm:pt modelId="{0207D632-D076-4762-91D7-2DF6A618A6D1}" type="pres">
      <dgm:prSet presAssocID="{6AF85FAC-DD43-4EB7-BFEE-8CE68B1EEB9F}" presName="hierRoot2" presStyleCnt="0">
        <dgm:presLayoutVars>
          <dgm:hierBranch val="init"/>
        </dgm:presLayoutVars>
      </dgm:prSet>
      <dgm:spPr/>
    </dgm:pt>
    <dgm:pt modelId="{BE942DF2-9E41-4718-8AE8-9037CD62C0DA}" type="pres">
      <dgm:prSet presAssocID="{6AF85FAC-DD43-4EB7-BFEE-8CE68B1EEB9F}" presName="rootComposite" presStyleCnt="0"/>
      <dgm:spPr/>
    </dgm:pt>
    <dgm:pt modelId="{248A246D-8B67-4C07-B7E8-5AA48E334D0A}" type="pres">
      <dgm:prSet presAssocID="{6AF85FAC-DD43-4EB7-BFEE-8CE68B1EEB9F}" presName="rootText" presStyleLbl="node3" presStyleIdx="0" presStyleCnt="1" custLinFactNeighborY="9086">
        <dgm:presLayoutVars>
          <dgm:chPref val="3"/>
        </dgm:presLayoutVars>
      </dgm:prSet>
      <dgm:spPr/>
    </dgm:pt>
    <dgm:pt modelId="{E209903C-B25D-466B-9AC0-F473DDE739BB}" type="pres">
      <dgm:prSet presAssocID="{6AF85FAC-DD43-4EB7-BFEE-8CE68B1EEB9F}" presName="rootConnector" presStyleLbl="node3" presStyleIdx="0" presStyleCnt="1"/>
      <dgm:spPr/>
    </dgm:pt>
    <dgm:pt modelId="{AB3CDA97-A85A-47D5-A5C2-883DE5C5C5D8}" type="pres">
      <dgm:prSet presAssocID="{6AF85FAC-DD43-4EB7-BFEE-8CE68B1EEB9F}" presName="hierChild4" presStyleCnt="0"/>
      <dgm:spPr/>
    </dgm:pt>
    <dgm:pt modelId="{D37F0066-9273-43EB-88AE-F26F580EF883}" type="pres">
      <dgm:prSet presAssocID="{6AF85FAC-DD43-4EB7-BFEE-8CE68B1EEB9F}" presName="hierChild5" presStyleCnt="0"/>
      <dgm:spPr/>
    </dgm:pt>
    <dgm:pt modelId="{3B505ABC-F408-4812-90D4-8F28C8B2A241}" type="pres">
      <dgm:prSet presAssocID="{106B7C75-6D0F-49F4-BD6E-46D4CFC43328}" presName="hierChild5" presStyleCnt="0"/>
      <dgm:spPr/>
    </dgm:pt>
    <dgm:pt modelId="{CD989944-7214-4821-A74F-9DE8E5CAE162}" type="pres">
      <dgm:prSet presAssocID="{F84609C4-279D-474A-ADEB-3F88E01588E6}" presName="Name37" presStyleLbl="parChTrans1D2" presStyleIdx="2" presStyleCnt="4"/>
      <dgm:spPr/>
    </dgm:pt>
    <dgm:pt modelId="{C8606441-4F65-46EE-995F-AEA30D431555}" type="pres">
      <dgm:prSet presAssocID="{8ACBA866-AFD1-4C48-BA37-E1DC708F7B27}" presName="hierRoot2" presStyleCnt="0">
        <dgm:presLayoutVars>
          <dgm:hierBranch val="init"/>
        </dgm:presLayoutVars>
      </dgm:prSet>
      <dgm:spPr/>
    </dgm:pt>
    <dgm:pt modelId="{C4618EF1-BCE6-4122-8362-576A362ABE3D}" type="pres">
      <dgm:prSet presAssocID="{8ACBA866-AFD1-4C48-BA37-E1DC708F7B27}" presName="rootComposite" presStyleCnt="0"/>
      <dgm:spPr/>
    </dgm:pt>
    <dgm:pt modelId="{74283526-FBFD-4F46-900C-5C0C665A9BB8}" type="pres">
      <dgm:prSet presAssocID="{8ACBA866-AFD1-4C48-BA37-E1DC708F7B27}" presName="rootText" presStyleLbl="node2" presStyleIdx="2" presStyleCnt="3" custScaleX="125078" custScaleY="106821">
        <dgm:presLayoutVars>
          <dgm:chPref val="3"/>
        </dgm:presLayoutVars>
      </dgm:prSet>
      <dgm:spPr/>
    </dgm:pt>
    <dgm:pt modelId="{E1D50C47-037C-4B9B-A3A7-A98F567F5279}" type="pres">
      <dgm:prSet presAssocID="{8ACBA866-AFD1-4C48-BA37-E1DC708F7B27}" presName="rootConnector" presStyleLbl="node2" presStyleIdx="2" presStyleCnt="3"/>
      <dgm:spPr/>
    </dgm:pt>
    <dgm:pt modelId="{FA465242-3C2B-4E2A-895A-D82B95411F80}" type="pres">
      <dgm:prSet presAssocID="{8ACBA866-AFD1-4C48-BA37-E1DC708F7B27}" presName="hierChild4" presStyleCnt="0"/>
      <dgm:spPr/>
    </dgm:pt>
    <dgm:pt modelId="{E0796B51-5EA5-4FEC-97B5-E7322D3D306C}" type="pres">
      <dgm:prSet presAssocID="{8ACBA866-AFD1-4C48-BA37-E1DC708F7B27}" presName="hierChild5" presStyleCnt="0"/>
      <dgm:spPr/>
    </dgm:pt>
    <dgm:pt modelId="{206AE2DC-B7A3-43EC-A64F-5122826022CD}" type="pres">
      <dgm:prSet presAssocID="{073D534C-CEFF-4170-A018-B6E9E308A4BD}" presName="Name111" presStyleLbl="parChTrans1D3" presStyleIdx="5" presStyleCnt="7"/>
      <dgm:spPr/>
    </dgm:pt>
    <dgm:pt modelId="{CAE4E764-8C18-4DEC-9E5C-03276EF43C85}" type="pres">
      <dgm:prSet presAssocID="{6440ED05-DC68-4BA5-94FA-2BC6B5376A90}" presName="hierRoot3" presStyleCnt="0">
        <dgm:presLayoutVars>
          <dgm:hierBranch val="init"/>
        </dgm:presLayoutVars>
      </dgm:prSet>
      <dgm:spPr/>
    </dgm:pt>
    <dgm:pt modelId="{9392B587-B684-4B07-BFCA-4B94D77222DB}" type="pres">
      <dgm:prSet presAssocID="{6440ED05-DC68-4BA5-94FA-2BC6B5376A90}" presName="rootComposite3" presStyleCnt="0"/>
      <dgm:spPr/>
    </dgm:pt>
    <dgm:pt modelId="{457A65B0-2755-49C5-885D-712C56B8BA30}" type="pres">
      <dgm:prSet presAssocID="{6440ED05-DC68-4BA5-94FA-2BC6B5376A90}" presName="rootText3" presStyleLbl="asst2" presStyleIdx="4" presStyleCnt="6" custScaleX="102971" custScaleY="100248">
        <dgm:presLayoutVars>
          <dgm:chPref val="3"/>
        </dgm:presLayoutVars>
      </dgm:prSet>
      <dgm:spPr/>
    </dgm:pt>
    <dgm:pt modelId="{708DF0CB-ADBF-4951-89EE-B9A504D16C75}" type="pres">
      <dgm:prSet presAssocID="{6440ED05-DC68-4BA5-94FA-2BC6B5376A90}" presName="rootConnector3" presStyleLbl="asst2" presStyleIdx="4" presStyleCnt="6"/>
      <dgm:spPr/>
    </dgm:pt>
    <dgm:pt modelId="{769E4962-FDCC-4399-9E29-28170BE158D8}" type="pres">
      <dgm:prSet presAssocID="{6440ED05-DC68-4BA5-94FA-2BC6B5376A90}" presName="hierChild6" presStyleCnt="0"/>
      <dgm:spPr/>
    </dgm:pt>
    <dgm:pt modelId="{2D4F6FC4-2936-46D0-BCB9-7A39A8177118}" type="pres">
      <dgm:prSet presAssocID="{6440ED05-DC68-4BA5-94FA-2BC6B5376A90}" presName="hierChild7" presStyleCnt="0"/>
      <dgm:spPr/>
    </dgm:pt>
    <dgm:pt modelId="{3D9C6047-CAD7-4D96-9B68-525E12616148}" type="pres">
      <dgm:prSet presAssocID="{054137E2-0F84-4CB1-BC0D-C38987AD07F6}" presName="Name111" presStyleLbl="parChTrans1D3" presStyleIdx="6" presStyleCnt="7"/>
      <dgm:spPr/>
    </dgm:pt>
    <dgm:pt modelId="{53EB23E4-9372-4804-8B78-F9908DC20339}" type="pres">
      <dgm:prSet presAssocID="{C8A13EBD-CAEA-42D0-B8B9-292AEE737D0D}" presName="hierRoot3" presStyleCnt="0">
        <dgm:presLayoutVars>
          <dgm:hierBranch val="init"/>
        </dgm:presLayoutVars>
      </dgm:prSet>
      <dgm:spPr/>
    </dgm:pt>
    <dgm:pt modelId="{5B1A5C17-294E-48EF-9E30-4DC86ACE7071}" type="pres">
      <dgm:prSet presAssocID="{C8A13EBD-CAEA-42D0-B8B9-292AEE737D0D}" presName="rootComposite3" presStyleCnt="0"/>
      <dgm:spPr/>
    </dgm:pt>
    <dgm:pt modelId="{8BEDFE9F-94F1-45A2-8473-CB08594B62F9}" type="pres">
      <dgm:prSet presAssocID="{C8A13EBD-CAEA-42D0-B8B9-292AEE737D0D}" presName="rootText3" presStyleLbl="asst2" presStyleIdx="5" presStyleCnt="6" custScaleX="102971" custScaleY="100248">
        <dgm:presLayoutVars>
          <dgm:chPref val="3"/>
        </dgm:presLayoutVars>
      </dgm:prSet>
      <dgm:spPr/>
    </dgm:pt>
    <dgm:pt modelId="{6F9D2AC9-5EBC-43AB-A5EC-268A1E6A0F08}" type="pres">
      <dgm:prSet presAssocID="{C8A13EBD-CAEA-42D0-B8B9-292AEE737D0D}" presName="rootConnector3" presStyleLbl="asst2" presStyleIdx="5" presStyleCnt="6"/>
      <dgm:spPr/>
    </dgm:pt>
    <dgm:pt modelId="{4FBC2E2B-8708-403F-800C-2C3961E3F36E}" type="pres">
      <dgm:prSet presAssocID="{C8A13EBD-CAEA-42D0-B8B9-292AEE737D0D}" presName="hierChild6" presStyleCnt="0"/>
      <dgm:spPr/>
    </dgm:pt>
    <dgm:pt modelId="{B735500A-14DA-4D4B-AB17-9E2A2E0C1DF4}" type="pres">
      <dgm:prSet presAssocID="{C8A13EBD-CAEA-42D0-B8B9-292AEE737D0D}" presName="hierChild7" presStyleCnt="0"/>
      <dgm:spPr/>
    </dgm:pt>
    <dgm:pt modelId="{C451B9C3-0256-4476-AD5B-C5B57895FB44}" type="pres">
      <dgm:prSet presAssocID="{E8B62FCE-B7B7-45D9-A7F3-8F491677FBD7}" presName="hierChild3" presStyleCnt="0"/>
      <dgm:spPr/>
    </dgm:pt>
    <dgm:pt modelId="{6088C55E-8E3E-439F-B612-806150AE4ED0}" type="pres">
      <dgm:prSet presAssocID="{4256786F-8512-4055-9729-E98126DFAC56}" presName="Name111" presStyleLbl="parChTrans1D2" presStyleIdx="3" presStyleCnt="4"/>
      <dgm:spPr/>
    </dgm:pt>
    <dgm:pt modelId="{5C50D414-C2AD-435B-B231-196F3A79C32B}" type="pres">
      <dgm:prSet presAssocID="{91562927-242A-4CFF-8CA2-08D5D4757C02}" presName="hierRoot3" presStyleCnt="0">
        <dgm:presLayoutVars>
          <dgm:hierBranch val="init"/>
        </dgm:presLayoutVars>
      </dgm:prSet>
      <dgm:spPr/>
    </dgm:pt>
    <dgm:pt modelId="{BAD02546-038D-4148-91C3-79A5EB9CACCD}" type="pres">
      <dgm:prSet presAssocID="{91562927-242A-4CFF-8CA2-08D5D4757C02}" presName="rootComposite3" presStyleCnt="0"/>
      <dgm:spPr/>
    </dgm:pt>
    <dgm:pt modelId="{63AC77F1-6F11-417C-B947-CABCE456D560}" type="pres">
      <dgm:prSet presAssocID="{91562927-242A-4CFF-8CA2-08D5D4757C02}" presName="rootText3" presStyleLbl="asst1" presStyleIdx="0" presStyleCnt="1" custScaleX="230345" custScaleY="89796">
        <dgm:presLayoutVars>
          <dgm:chPref val="3"/>
        </dgm:presLayoutVars>
      </dgm:prSet>
      <dgm:spPr/>
    </dgm:pt>
    <dgm:pt modelId="{A63B01FA-96C2-4305-8336-481A7FB26BED}" type="pres">
      <dgm:prSet presAssocID="{91562927-242A-4CFF-8CA2-08D5D4757C02}" presName="rootConnector3" presStyleLbl="asst1" presStyleIdx="0" presStyleCnt="1"/>
      <dgm:spPr/>
    </dgm:pt>
    <dgm:pt modelId="{8ED944A7-E753-4AF3-AB0B-0E0B49DA9C28}" type="pres">
      <dgm:prSet presAssocID="{91562927-242A-4CFF-8CA2-08D5D4757C02}" presName="hierChild6" presStyleCnt="0"/>
      <dgm:spPr/>
    </dgm:pt>
    <dgm:pt modelId="{6E1B5DF1-CACF-448F-82EB-6DDB9E8048CC}" type="pres">
      <dgm:prSet presAssocID="{91562927-242A-4CFF-8CA2-08D5D4757C02}" presName="hierChild7" presStyleCnt="0"/>
      <dgm:spPr/>
    </dgm:pt>
  </dgm:ptLst>
  <dgm:cxnLst>
    <dgm:cxn modelId="{5EF91001-56E5-4A93-AD16-E65B1FCEE0E7}" type="presOf" srcId="{A7359680-3B0F-44A9-B3CC-DAF001A1C005}" destId="{F82AF96E-4CDB-4E56-AB47-764B7BCE3D32}" srcOrd="0" destOrd="0" presId="urn:microsoft.com/office/officeart/2005/8/layout/orgChart1"/>
    <dgm:cxn modelId="{2D66BE08-E3AD-4F8F-8901-BF9DB22B85BB}" type="presOf" srcId="{9219AC8A-364D-40C9-874E-D23A557101F7}" destId="{3F3F08EC-8086-442F-8C6C-F1247F13AC02}" srcOrd="0" destOrd="0" presId="urn:microsoft.com/office/officeart/2005/8/layout/orgChart1"/>
    <dgm:cxn modelId="{AFDF9A09-1A76-458F-831C-26211685DEE9}" type="presOf" srcId="{9CBC2CE1-260C-4927-A6F0-A892AF9410D9}" destId="{FE3BC345-42EF-4820-B308-F51A0A58D6C9}" srcOrd="0" destOrd="0" presId="urn:microsoft.com/office/officeart/2005/8/layout/orgChart1"/>
    <dgm:cxn modelId="{9460F009-E4EB-4135-AAEB-C91FAD58D61E}" type="presOf" srcId="{E9FBCF99-31CC-482E-A085-A803D4A2AB69}" destId="{070B7389-F6F5-4F07-9ACF-E5F9813D1569}" srcOrd="0" destOrd="0" presId="urn:microsoft.com/office/officeart/2005/8/layout/orgChart1"/>
    <dgm:cxn modelId="{A7E03B13-DFB1-45BB-AD61-89E80A323A23}" type="presOf" srcId="{FA73866B-248B-4178-9EF2-EB9333199DF8}" destId="{3484694F-66CB-4745-97E3-8B62BC3DE61F}" srcOrd="1" destOrd="0" presId="urn:microsoft.com/office/officeart/2005/8/layout/orgChart1"/>
    <dgm:cxn modelId="{1D9AF21A-66E2-4A2C-A397-9AAA6B905A7E}" type="presOf" srcId="{8ACBA866-AFD1-4C48-BA37-E1DC708F7B27}" destId="{74283526-FBFD-4F46-900C-5C0C665A9BB8}" srcOrd="0" destOrd="0" presId="urn:microsoft.com/office/officeart/2005/8/layout/orgChart1"/>
    <dgm:cxn modelId="{FDC6361B-743D-4984-AFF4-1E9E3FEBD16C}" type="presOf" srcId="{8EA2002A-F663-4EB2-AB17-A9A1A178D416}" destId="{651B97B7-2365-47DA-902C-5D459E6B1C71}" srcOrd="0" destOrd="0" presId="urn:microsoft.com/office/officeart/2005/8/layout/orgChart1"/>
    <dgm:cxn modelId="{D2F63620-4E74-4070-B889-9B9D29923C21}" type="presOf" srcId="{C8A13EBD-CAEA-42D0-B8B9-292AEE737D0D}" destId="{8BEDFE9F-94F1-45A2-8473-CB08594B62F9}" srcOrd="0" destOrd="0" presId="urn:microsoft.com/office/officeart/2005/8/layout/orgChart1"/>
    <dgm:cxn modelId="{EC130623-E002-43B7-A529-5C00AE46C7B9}" type="presOf" srcId="{0252686A-57FD-49A0-98B9-5E27A14807BC}" destId="{50883C3A-9505-4FFB-A374-584EC9B6E25B}" srcOrd="0" destOrd="0" presId="urn:microsoft.com/office/officeart/2005/8/layout/orgChart1"/>
    <dgm:cxn modelId="{4DEC0D28-BCA1-4F8B-BC40-0C99AFDB131B}" type="presOf" srcId="{054137E2-0F84-4CB1-BC0D-C38987AD07F6}" destId="{3D9C6047-CAD7-4D96-9B68-525E12616148}" srcOrd="0" destOrd="0" presId="urn:microsoft.com/office/officeart/2005/8/layout/orgChart1"/>
    <dgm:cxn modelId="{8A035C2F-1ED2-4454-8731-27C5A8037AF5}" type="presOf" srcId="{E8B62FCE-B7B7-45D9-A7F3-8F491677FBD7}" destId="{63DDBBD1-7113-49DD-A141-9E327798D3B0}" srcOrd="1" destOrd="0" presId="urn:microsoft.com/office/officeart/2005/8/layout/orgChart1"/>
    <dgm:cxn modelId="{54690F33-BC0B-4EC5-87C6-279938C0FE2A}" type="presOf" srcId="{AEA006D2-B408-4A05-BE38-2977296A6BC4}" destId="{1ACC6076-FAA7-4F63-9D11-9DE00992FC39}" srcOrd="0" destOrd="0" presId="urn:microsoft.com/office/officeart/2005/8/layout/orgChart1"/>
    <dgm:cxn modelId="{D3775B34-1565-4AEB-90DD-31A657F38204}" srcId="{FA73866B-248B-4178-9EF2-EB9333199DF8}" destId="{0C023755-8D53-4854-9330-6B2C1DC246F8}" srcOrd="1" destOrd="0" parTransId="{8EA2002A-F663-4EB2-AB17-A9A1A178D416}" sibTransId="{89FFC83A-C979-4602-995D-63B85CA9F049}"/>
    <dgm:cxn modelId="{54266A35-FA8F-4DDD-943F-39780965FEC5}" srcId="{8ACBA866-AFD1-4C48-BA37-E1DC708F7B27}" destId="{6440ED05-DC68-4BA5-94FA-2BC6B5376A90}" srcOrd="0" destOrd="0" parTransId="{073D534C-CEFF-4170-A018-B6E9E308A4BD}" sibTransId="{47C0FC90-BFF8-4498-B36E-755D4995959A}"/>
    <dgm:cxn modelId="{D8F28C3D-B247-46C8-B0DB-410F5113F5EA}" type="presOf" srcId="{6440ED05-DC68-4BA5-94FA-2BC6B5376A90}" destId="{708DF0CB-ADBF-4951-89EE-B9A504D16C75}" srcOrd="1" destOrd="0" presId="urn:microsoft.com/office/officeart/2005/8/layout/orgChart1"/>
    <dgm:cxn modelId="{BD3C3F5F-F5A5-4E49-9B30-1201F30907E7}" type="presOf" srcId="{106B7C75-6D0F-49F4-BD6E-46D4CFC43328}" destId="{E527BAAA-5A59-4DB9-8171-1CD1A00903AA}" srcOrd="1" destOrd="0" presId="urn:microsoft.com/office/officeart/2005/8/layout/orgChart1"/>
    <dgm:cxn modelId="{A5B87041-0547-4CBD-BC01-859972FE9B3D}" type="presOf" srcId="{C8A13EBD-CAEA-42D0-B8B9-292AEE737D0D}" destId="{6F9D2AC9-5EBC-43AB-A5EC-268A1E6A0F08}" srcOrd="1" destOrd="0" presId="urn:microsoft.com/office/officeart/2005/8/layout/orgChart1"/>
    <dgm:cxn modelId="{DA003444-F5BD-4617-95B3-611CA9D880C8}" type="presOf" srcId="{0C023755-8D53-4854-9330-6B2C1DC246F8}" destId="{A0AEB3C5-9F20-4D98-80BB-21D5103A4C7C}" srcOrd="1" destOrd="0" presId="urn:microsoft.com/office/officeart/2005/8/layout/orgChart1"/>
    <dgm:cxn modelId="{25CCA067-0A54-4082-8F49-F008994E89DC}" type="presOf" srcId="{4E7E391F-FA3E-4DF1-847F-FA068C6D746E}" destId="{6A8793F6-C547-4BB3-A479-FD4A45B63950}" srcOrd="0" destOrd="0" presId="urn:microsoft.com/office/officeart/2005/8/layout/orgChart1"/>
    <dgm:cxn modelId="{BE33904B-25F2-4190-B623-465E576D1FEA}" srcId="{FA73866B-248B-4178-9EF2-EB9333199DF8}" destId="{4E7E391F-FA3E-4DF1-847F-FA068C6D746E}" srcOrd="2" destOrd="0" parTransId="{14852AA3-5FEC-4D75-A05D-0A766EB188B0}" sibTransId="{EDA8F936-1608-465D-9E39-586638E10913}"/>
    <dgm:cxn modelId="{D8DCC14B-C6EF-42F4-8B2F-5C672DE316EF}" srcId="{8ACBA866-AFD1-4C48-BA37-E1DC708F7B27}" destId="{C8A13EBD-CAEA-42D0-B8B9-292AEE737D0D}" srcOrd="1" destOrd="0" parTransId="{054137E2-0F84-4CB1-BC0D-C38987AD07F6}" sibTransId="{A0C369A9-0F09-4D20-837F-5A34222906F1}"/>
    <dgm:cxn modelId="{F08F6F51-56FD-4932-A46D-E843D42075B3}" type="presOf" srcId="{0C023755-8D53-4854-9330-6B2C1DC246F8}" destId="{CDB820AC-7F34-4434-9B4C-1C08862DCBB6}" srcOrd="0" destOrd="0" presId="urn:microsoft.com/office/officeart/2005/8/layout/orgChart1"/>
    <dgm:cxn modelId="{B490B558-DF8B-4885-B39E-F1D825FD0FCB}" type="presOf" srcId="{8ACBA866-AFD1-4C48-BA37-E1DC708F7B27}" destId="{E1D50C47-037C-4B9B-A3A7-A98F567F5279}" srcOrd="1" destOrd="0" presId="urn:microsoft.com/office/officeart/2005/8/layout/orgChart1"/>
    <dgm:cxn modelId="{C91D7D7E-501B-4BE5-A991-906AA89F1C1F}" srcId="{E8B62FCE-B7B7-45D9-A7F3-8F491677FBD7}" destId="{8ACBA866-AFD1-4C48-BA37-E1DC708F7B27}" srcOrd="3" destOrd="0" parTransId="{F84609C4-279D-474A-ADEB-3F88E01588E6}" sibTransId="{7551EC84-D356-44FF-A8E5-9D9BDA5B2F33}"/>
    <dgm:cxn modelId="{2B3C6984-E033-4EDF-AF28-EF21211380CB}" type="presOf" srcId="{4256786F-8512-4055-9729-E98126DFAC56}" destId="{6088C55E-8E3E-439F-B612-806150AE4ED0}" srcOrd="0" destOrd="0" presId="urn:microsoft.com/office/officeart/2005/8/layout/orgChart1"/>
    <dgm:cxn modelId="{77808F97-8233-44C3-8579-A05D516B75D1}" type="presOf" srcId="{F84609C4-279D-474A-ADEB-3F88E01588E6}" destId="{CD989944-7214-4821-A74F-9DE8E5CAE162}" srcOrd="0" destOrd="0" presId="urn:microsoft.com/office/officeart/2005/8/layout/orgChart1"/>
    <dgm:cxn modelId="{BA495F9B-DFE7-4C02-A2C3-7C6A650FDB72}" type="presOf" srcId="{FA73866B-248B-4178-9EF2-EB9333199DF8}" destId="{0F0C093A-74F3-433F-95C7-977B09D22E3B}" srcOrd="0" destOrd="0" presId="urn:microsoft.com/office/officeart/2005/8/layout/orgChart1"/>
    <dgm:cxn modelId="{959EA5AC-629A-408C-9715-9C880A6B4422}" type="presOf" srcId="{4E7E391F-FA3E-4DF1-847F-FA068C6D746E}" destId="{62D6A090-5607-4E74-B1DF-B983EB37CC13}" srcOrd="1" destOrd="0" presId="urn:microsoft.com/office/officeart/2005/8/layout/orgChart1"/>
    <dgm:cxn modelId="{75FAABAE-9822-4004-BEC2-261924F9106F}" type="presOf" srcId="{6AF85FAC-DD43-4EB7-BFEE-8CE68B1EEB9F}" destId="{E209903C-B25D-466B-9AC0-F473DDE739BB}" srcOrd="1" destOrd="0" presId="urn:microsoft.com/office/officeart/2005/8/layout/orgChart1"/>
    <dgm:cxn modelId="{9C6787AF-7AA5-4D91-9B9C-3DB595FECBA2}" type="presOf" srcId="{106B7C75-6D0F-49F4-BD6E-46D4CFC43328}" destId="{C1AA80C8-BD87-41A1-9B3F-1AD4570A6FBB}" srcOrd="0" destOrd="0" presId="urn:microsoft.com/office/officeart/2005/8/layout/orgChart1"/>
    <dgm:cxn modelId="{B6CB7AB1-9CF2-41DF-AEB2-33897BA83DFF}" srcId="{106B7C75-6D0F-49F4-BD6E-46D4CFC43328}" destId="{6AF85FAC-DD43-4EB7-BFEE-8CE68B1EEB9F}" srcOrd="0" destOrd="0" parTransId="{9219AC8A-364D-40C9-874E-D23A557101F7}" sibTransId="{45AEA899-CE31-4696-8DD1-EAB89738A6C4}"/>
    <dgm:cxn modelId="{00519FB4-78C7-4236-AC50-567B364B7A7D}" type="presOf" srcId="{073D534C-CEFF-4170-A018-B6E9E308A4BD}" destId="{206AE2DC-B7A3-43EC-A64F-5122826022CD}" srcOrd="0" destOrd="0" presId="urn:microsoft.com/office/officeart/2005/8/layout/orgChart1"/>
    <dgm:cxn modelId="{3A6D97BA-32FC-4211-9AE4-24FF55C936F7}" srcId="{E8B62FCE-B7B7-45D9-A7F3-8F491677FBD7}" destId="{106B7C75-6D0F-49F4-BD6E-46D4CFC43328}" srcOrd="2" destOrd="0" parTransId="{0252686A-57FD-49A0-98B9-5E27A14807BC}" sibTransId="{E8EB6554-0AFE-4912-9AF1-EB5284D57D32}"/>
    <dgm:cxn modelId="{A92FC2BF-B96E-4305-AE73-9CA2E5A640D2}" type="presOf" srcId="{EB5DBBE3-7192-4A45-82DF-8B27DC5DC83E}" destId="{B236CF7C-A76F-499D-B7AD-662BF97D498E}" srcOrd="0" destOrd="0" presId="urn:microsoft.com/office/officeart/2005/8/layout/orgChart1"/>
    <dgm:cxn modelId="{5BFAE3BF-675D-48B3-B55E-253F0A6D738F}" type="presOf" srcId="{E8B62FCE-B7B7-45D9-A7F3-8F491677FBD7}" destId="{20EAB7F1-D0A6-48AE-BDE8-87B5A88EAAD5}" srcOrd="0" destOrd="0" presId="urn:microsoft.com/office/officeart/2005/8/layout/orgChart1"/>
    <dgm:cxn modelId="{0BD5C9C1-0CC9-4DBD-9B87-B7F1B06901E6}" srcId="{E8B62FCE-B7B7-45D9-A7F3-8F491677FBD7}" destId="{91562927-242A-4CFF-8CA2-08D5D4757C02}" srcOrd="0" destOrd="0" parTransId="{4256786F-8512-4055-9729-E98126DFAC56}" sibTransId="{9F0ECFF4-0EF6-4C2C-BCF8-5B1E99824BBF}"/>
    <dgm:cxn modelId="{4C8253CB-2F5B-46DC-B4F1-510EE26A7E94}" srcId="{FA73866B-248B-4178-9EF2-EB9333199DF8}" destId="{AEA006D2-B408-4A05-BE38-2977296A6BC4}" srcOrd="0" destOrd="0" parTransId="{9CBC2CE1-260C-4927-A6F0-A892AF9410D9}" sibTransId="{32D75F9A-AFD0-447F-AA53-57059E4F4128}"/>
    <dgm:cxn modelId="{6298DDCB-6266-4296-AD75-CB92F80DDC93}" srcId="{5FA345BA-A1CD-49C2-A241-6392564D8CFE}" destId="{E8B62FCE-B7B7-45D9-A7F3-8F491677FBD7}" srcOrd="0" destOrd="0" parTransId="{41A58162-2437-496F-BEEC-0CC96802BA45}" sibTransId="{5AF2CB4D-CCF7-4E31-B2ED-65F79CA84FE1}"/>
    <dgm:cxn modelId="{C7289DCD-42F2-4635-B3F8-EDC5C04C75EF}" type="presOf" srcId="{5FA345BA-A1CD-49C2-A241-6392564D8CFE}" destId="{7B01310A-3C65-4DF2-89BE-5DADE97C0212}" srcOrd="0" destOrd="0" presId="urn:microsoft.com/office/officeart/2005/8/layout/orgChart1"/>
    <dgm:cxn modelId="{F76E44D3-3FEB-4FC0-BEE3-C2754A6F5352}" type="presOf" srcId="{AEA006D2-B408-4A05-BE38-2977296A6BC4}" destId="{A7471A25-75F8-4BE8-BB85-160796A08A9B}" srcOrd="1" destOrd="0" presId="urn:microsoft.com/office/officeart/2005/8/layout/orgChart1"/>
    <dgm:cxn modelId="{4A3A2CD7-4EED-4504-B216-D47DC6F6EA0D}" srcId="{FA73866B-248B-4178-9EF2-EB9333199DF8}" destId="{E9FBCF99-31CC-482E-A085-A803D4A2AB69}" srcOrd="3" destOrd="0" parTransId="{EB5DBBE3-7192-4A45-82DF-8B27DC5DC83E}" sibTransId="{1990BF53-903A-4C56-A2A1-6FD41AD040B9}"/>
    <dgm:cxn modelId="{4BF82ADA-1ABF-4EFB-9FF0-B15E12EC39B9}" srcId="{E8B62FCE-B7B7-45D9-A7F3-8F491677FBD7}" destId="{FA73866B-248B-4178-9EF2-EB9333199DF8}" srcOrd="1" destOrd="0" parTransId="{A7359680-3B0F-44A9-B3CC-DAF001A1C005}" sibTransId="{CF83B75C-51C3-4BC0-B830-35FADA5A5382}"/>
    <dgm:cxn modelId="{0A75E1E6-90D6-4EF1-82C2-032244CD98DC}" type="presOf" srcId="{6AF85FAC-DD43-4EB7-BFEE-8CE68B1EEB9F}" destId="{248A246D-8B67-4C07-B7E8-5AA48E334D0A}" srcOrd="0" destOrd="0" presId="urn:microsoft.com/office/officeart/2005/8/layout/orgChart1"/>
    <dgm:cxn modelId="{094F51EF-3890-46E5-898E-FDBC1885498D}" type="presOf" srcId="{91562927-242A-4CFF-8CA2-08D5D4757C02}" destId="{63AC77F1-6F11-417C-B947-CABCE456D560}" srcOrd="0" destOrd="0" presId="urn:microsoft.com/office/officeart/2005/8/layout/orgChart1"/>
    <dgm:cxn modelId="{72B6AAF0-9504-453E-A716-BEB74EFCB510}" type="presOf" srcId="{91562927-242A-4CFF-8CA2-08D5D4757C02}" destId="{A63B01FA-96C2-4305-8336-481A7FB26BED}" srcOrd="1" destOrd="0" presId="urn:microsoft.com/office/officeart/2005/8/layout/orgChart1"/>
    <dgm:cxn modelId="{A91597F8-8B15-4109-B6EE-A9B27CA43AF0}" type="presOf" srcId="{E9FBCF99-31CC-482E-A085-A803D4A2AB69}" destId="{5DBB9E9A-B599-43E6-A03F-36B20538C152}" srcOrd="1" destOrd="0" presId="urn:microsoft.com/office/officeart/2005/8/layout/orgChart1"/>
    <dgm:cxn modelId="{3C37AAFA-6F07-4D5D-AD02-A2F652030B6D}" type="presOf" srcId="{14852AA3-5FEC-4D75-A05D-0A766EB188B0}" destId="{04276476-BDFC-48EE-8036-7511A9FD657D}" srcOrd="0" destOrd="0" presId="urn:microsoft.com/office/officeart/2005/8/layout/orgChart1"/>
    <dgm:cxn modelId="{B9A807FC-51B4-4AD4-B814-BF8D1D3560B7}" type="presOf" srcId="{6440ED05-DC68-4BA5-94FA-2BC6B5376A90}" destId="{457A65B0-2755-49C5-885D-712C56B8BA30}" srcOrd="0" destOrd="0" presId="urn:microsoft.com/office/officeart/2005/8/layout/orgChart1"/>
    <dgm:cxn modelId="{50DD3B8D-6380-4950-9A14-9E6C6D68AF44}" type="presParOf" srcId="{7B01310A-3C65-4DF2-89BE-5DADE97C0212}" destId="{EC3D10F6-9B90-49AC-886D-846FEF8F1B0B}" srcOrd="0" destOrd="0" presId="urn:microsoft.com/office/officeart/2005/8/layout/orgChart1"/>
    <dgm:cxn modelId="{8E36E51F-0A2E-44A3-B205-5CB6F3C794EF}" type="presParOf" srcId="{EC3D10F6-9B90-49AC-886D-846FEF8F1B0B}" destId="{3C05ECB4-F88C-4A8A-A184-97381D8CE073}" srcOrd="0" destOrd="0" presId="urn:microsoft.com/office/officeart/2005/8/layout/orgChart1"/>
    <dgm:cxn modelId="{49C8BCC5-47C0-422B-AD11-9C46D7973ED9}" type="presParOf" srcId="{3C05ECB4-F88C-4A8A-A184-97381D8CE073}" destId="{20EAB7F1-D0A6-48AE-BDE8-87B5A88EAAD5}" srcOrd="0" destOrd="0" presId="urn:microsoft.com/office/officeart/2005/8/layout/orgChart1"/>
    <dgm:cxn modelId="{020E3A79-AC6F-45A4-8CF5-25A5F5D7C8DD}" type="presParOf" srcId="{3C05ECB4-F88C-4A8A-A184-97381D8CE073}" destId="{63DDBBD1-7113-49DD-A141-9E327798D3B0}" srcOrd="1" destOrd="0" presId="urn:microsoft.com/office/officeart/2005/8/layout/orgChart1"/>
    <dgm:cxn modelId="{9E45C42E-C2D4-4FE0-BC7A-F689AC11C9F5}" type="presParOf" srcId="{EC3D10F6-9B90-49AC-886D-846FEF8F1B0B}" destId="{E55B43FD-2E27-47A9-B369-5E38A171285B}" srcOrd="1" destOrd="0" presId="urn:microsoft.com/office/officeart/2005/8/layout/orgChart1"/>
    <dgm:cxn modelId="{2C4D2EBF-403D-4D29-946D-D3DB56B620C6}" type="presParOf" srcId="{E55B43FD-2E27-47A9-B369-5E38A171285B}" destId="{F82AF96E-4CDB-4E56-AB47-764B7BCE3D32}" srcOrd="0" destOrd="0" presId="urn:microsoft.com/office/officeart/2005/8/layout/orgChart1"/>
    <dgm:cxn modelId="{C54DA7B8-D24B-42AF-9C19-784FC5F9B6B0}" type="presParOf" srcId="{E55B43FD-2E27-47A9-B369-5E38A171285B}" destId="{3D0145D1-E594-45AE-89BD-C1DA00C7CAC2}" srcOrd="1" destOrd="0" presId="urn:microsoft.com/office/officeart/2005/8/layout/orgChart1"/>
    <dgm:cxn modelId="{972A2428-4854-4524-98E8-C11F3740E03C}" type="presParOf" srcId="{3D0145D1-E594-45AE-89BD-C1DA00C7CAC2}" destId="{133571CD-1CE4-456C-8498-81EB87D4CF98}" srcOrd="0" destOrd="0" presId="urn:microsoft.com/office/officeart/2005/8/layout/orgChart1"/>
    <dgm:cxn modelId="{A2092B2E-520C-4C15-AAAD-443EF496C7DA}" type="presParOf" srcId="{133571CD-1CE4-456C-8498-81EB87D4CF98}" destId="{0F0C093A-74F3-433F-95C7-977B09D22E3B}" srcOrd="0" destOrd="0" presId="urn:microsoft.com/office/officeart/2005/8/layout/orgChart1"/>
    <dgm:cxn modelId="{5000D0AF-6F39-4BB0-BE0C-AAC04A2825E3}" type="presParOf" srcId="{133571CD-1CE4-456C-8498-81EB87D4CF98}" destId="{3484694F-66CB-4745-97E3-8B62BC3DE61F}" srcOrd="1" destOrd="0" presId="urn:microsoft.com/office/officeart/2005/8/layout/orgChart1"/>
    <dgm:cxn modelId="{4891DA9D-A2B8-4026-8E4E-A19D41B949C4}" type="presParOf" srcId="{3D0145D1-E594-45AE-89BD-C1DA00C7CAC2}" destId="{977FBDD7-6461-49F3-910D-11A53B0D9F29}" srcOrd="1" destOrd="0" presId="urn:microsoft.com/office/officeart/2005/8/layout/orgChart1"/>
    <dgm:cxn modelId="{0F2FA137-7856-4EFA-A217-EB63AC3E24C7}" type="presParOf" srcId="{3D0145D1-E594-45AE-89BD-C1DA00C7CAC2}" destId="{6DE9F74A-3F72-4F85-94C3-92EFE7AB6158}" srcOrd="2" destOrd="0" presId="urn:microsoft.com/office/officeart/2005/8/layout/orgChart1"/>
    <dgm:cxn modelId="{61623E9A-8A6D-486F-B93B-C99795DDE6CD}" type="presParOf" srcId="{6DE9F74A-3F72-4F85-94C3-92EFE7AB6158}" destId="{FE3BC345-42EF-4820-B308-F51A0A58D6C9}" srcOrd="0" destOrd="0" presId="urn:microsoft.com/office/officeart/2005/8/layout/orgChart1"/>
    <dgm:cxn modelId="{6A9920F3-8D9A-4A1B-8203-182292AD8EB4}" type="presParOf" srcId="{6DE9F74A-3F72-4F85-94C3-92EFE7AB6158}" destId="{6A2A6C31-F5A8-4B04-841A-FEA6E5E976CD}" srcOrd="1" destOrd="0" presId="urn:microsoft.com/office/officeart/2005/8/layout/orgChart1"/>
    <dgm:cxn modelId="{29CEFAE4-AE66-4672-A839-E16A2DFDD984}" type="presParOf" srcId="{6A2A6C31-F5A8-4B04-841A-FEA6E5E976CD}" destId="{975B70AE-E8F7-4E44-88E0-0BA970632F0E}" srcOrd="0" destOrd="0" presId="urn:microsoft.com/office/officeart/2005/8/layout/orgChart1"/>
    <dgm:cxn modelId="{8759288F-4E0D-4D88-B093-7BAC644A3FBE}" type="presParOf" srcId="{975B70AE-E8F7-4E44-88E0-0BA970632F0E}" destId="{1ACC6076-FAA7-4F63-9D11-9DE00992FC39}" srcOrd="0" destOrd="0" presId="urn:microsoft.com/office/officeart/2005/8/layout/orgChart1"/>
    <dgm:cxn modelId="{C88E5EC4-6626-4480-8A7F-1892BBF6570B}" type="presParOf" srcId="{975B70AE-E8F7-4E44-88E0-0BA970632F0E}" destId="{A7471A25-75F8-4BE8-BB85-160796A08A9B}" srcOrd="1" destOrd="0" presId="urn:microsoft.com/office/officeart/2005/8/layout/orgChart1"/>
    <dgm:cxn modelId="{1541B491-570F-4CE5-A803-811D78EFA6F0}" type="presParOf" srcId="{6A2A6C31-F5A8-4B04-841A-FEA6E5E976CD}" destId="{4AD0934D-99BB-4FDD-9653-1E1FCF64E468}" srcOrd="1" destOrd="0" presId="urn:microsoft.com/office/officeart/2005/8/layout/orgChart1"/>
    <dgm:cxn modelId="{A08EF480-E710-42D8-90D2-40FA6A1B3B23}" type="presParOf" srcId="{6A2A6C31-F5A8-4B04-841A-FEA6E5E976CD}" destId="{BC9F0EC9-E262-4036-BD4E-BCE1F36E966D}" srcOrd="2" destOrd="0" presId="urn:microsoft.com/office/officeart/2005/8/layout/orgChart1"/>
    <dgm:cxn modelId="{85F4224A-8C35-406B-814E-31ED8FE3F6B8}" type="presParOf" srcId="{6DE9F74A-3F72-4F85-94C3-92EFE7AB6158}" destId="{651B97B7-2365-47DA-902C-5D459E6B1C71}" srcOrd="2" destOrd="0" presId="urn:microsoft.com/office/officeart/2005/8/layout/orgChart1"/>
    <dgm:cxn modelId="{5127E614-AE21-4E60-B3DB-8810B3571969}" type="presParOf" srcId="{6DE9F74A-3F72-4F85-94C3-92EFE7AB6158}" destId="{EF4EE34C-F58D-475E-8C74-A4E4929CFC3C}" srcOrd="3" destOrd="0" presId="urn:microsoft.com/office/officeart/2005/8/layout/orgChart1"/>
    <dgm:cxn modelId="{1A2CB9B3-9BE2-462C-B2BA-7B46F815A321}" type="presParOf" srcId="{EF4EE34C-F58D-475E-8C74-A4E4929CFC3C}" destId="{15A1CC6B-BEFB-40F0-835B-93EEB08A2B42}" srcOrd="0" destOrd="0" presId="urn:microsoft.com/office/officeart/2005/8/layout/orgChart1"/>
    <dgm:cxn modelId="{35F913C5-DFF9-4398-9850-A06D0FCE0CC2}" type="presParOf" srcId="{15A1CC6B-BEFB-40F0-835B-93EEB08A2B42}" destId="{CDB820AC-7F34-4434-9B4C-1C08862DCBB6}" srcOrd="0" destOrd="0" presId="urn:microsoft.com/office/officeart/2005/8/layout/orgChart1"/>
    <dgm:cxn modelId="{D066FFE5-3DC0-41A8-8E1E-13741D4F2E02}" type="presParOf" srcId="{15A1CC6B-BEFB-40F0-835B-93EEB08A2B42}" destId="{A0AEB3C5-9F20-4D98-80BB-21D5103A4C7C}" srcOrd="1" destOrd="0" presId="urn:microsoft.com/office/officeart/2005/8/layout/orgChart1"/>
    <dgm:cxn modelId="{222A3DAD-96CB-474B-B8D7-A30132F3EFD5}" type="presParOf" srcId="{EF4EE34C-F58D-475E-8C74-A4E4929CFC3C}" destId="{9F0EC65C-8A7C-4A52-A6D2-F669141D98BE}" srcOrd="1" destOrd="0" presId="urn:microsoft.com/office/officeart/2005/8/layout/orgChart1"/>
    <dgm:cxn modelId="{6866F890-6945-4A50-BB12-937339198D84}" type="presParOf" srcId="{EF4EE34C-F58D-475E-8C74-A4E4929CFC3C}" destId="{2088593B-D311-4C38-A540-5CE1317A56E4}" srcOrd="2" destOrd="0" presId="urn:microsoft.com/office/officeart/2005/8/layout/orgChart1"/>
    <dgm:cxn modelId="{496EEE2F-5C67-4504-84AB-BA7251947DAB}" type="presParOf" srcId="{6DE9F74A-3F72-4F85-94C3-92EFE7AB6158}" destId="{04276476-BDFC-48EE-8036-7511A9FD657D}" srcOrd="4" destOrd="0" presId="urn:microsoft.com/office/officeart/2005/8/layout/orgChart1"/>
    <dgm:cxn modelId="{6E286298-57DA-4494-B4CD-609025659E7C}" type="presParOf" srcId="{6DE9F74A-3F72-4F85-94C3-92EFE7AB6158}" destId="{CB979FCA-FE1C-4175-B6DD-03F8B55A46E0}" srcOrd="5" destOrd="0" presId="urn:microsoft.com/office/officeart/2005/8/layout/orgChart1"/>
    <dgm:cxn modelId="{E7060AAD-70F8-4BBB-81BA-400787C6094B}" type="presParOf" srcId="{CB979FCA-FE1C-4175-B6DD-03F8B55A46E0}" destId="{0A530BD6-4C8C-45F0-AAFA-0FFA69E52A2C}" srcOrd="0" destOrd="0" presId="urn:microsoft.com/office/officeart/2005/8/layout/orgChart1"/>
    <dgm:cxn modelId="{E8ACC1F4-9F99-4B1B-B410-3FFDBF3CC184}" type="presParOf" srcId="{0A530BD6-4C8C-45F0-AAFA-0FFA69E52A2C}" destId="{6A8793F6-C547-4BB3-A479-FD4A45B63950}" srcOrd="0" destOrd="0" presId="urn:microsoft.com/office/officeart/2005/8/layout/orgChart1"/>
    <dgm:cxn modelId="{F0B6FC87-B324-4E4B-BA6B-36FF1AF23405}" type="presParOf" srcId="{0A530BD6-4C8C-45F0-AAFA-0FFA69E52A2C}" destId="{62D6A090-5607-4E74-B1DF-B983EB37CC13}" srcOrd="1" destOrd="0" presId="urn:microsoft.com/office/officeart/2005/8/layout/orgChart1"/>
    <dgm:cxn modelId="{C02FF3D1-9A92-48A0-A001-7EF9FFB4AE29}" type="presParOf" srcId="{CB979FCA-FE1C-4175-B6DD-03F8B55A46E0}" destId="{84C219ED-9737-43B9-8C23-5B6B6084E622}" srcOrd="1" destOrd="0" presId="urn:microsoft.com/office/officeart/2005/8/layout/orgChart1"/>
    <dgm:cxn modelId="{69EB2791-D276-4655-8AC1-57958F9C0756}" type="presParOf" srcId="{CB979FCA-FE1C-4175-B6DD-03F8B55A46E0}" destId="{F3ECB1C9-C630-49E6-AA1F-B7DF7F77BE00}" srcOrd="2" destOrd="0" presId="urn:microsoft.com/office/officeart/2005/8/layout/orgChart1"/>
    <dgm:cxn modelId="{3D808F8C-8553-4D0D-BD3B-370E089014A2}" type="presParOf" srcId="{6DE9F74A-3F72-4F85-94C3-92EFE7AB6158}" destId="{B236CF7C-A76F-499D-B7AD-662BF97D498E}" srcOrd="6" destOrd="0" presId="urn:microsoft.com/office/officeart/2005/8/layout/orgChart1"/>
    <dgm:cxn modelId="{9F115E95-6D6F-47F2-9512-0BD1B90D1F1E}" type="presParOf" srcId="{6DE9F74A-3F72-4F85-94C3-92EFE7AB6158}" destId="{00B91D37-6960-4B9C-822E-25A1C08C4665}" srcOrd="7" destOrd="0" presId="urn:microsoft.com/office/officeart/2005/8/layout/orgChart1"/>
    <dgm:cxn modelId="{15DE9F71-3AE7-4BAC-9472-12E1A19E50D9}" type="presParOf" srcId="{00B91D37-6960-4B9C-822E-25A1C08C4665}" destId="{B6F0D11E-3FE1-41A1-9629-D3FFF394D1EF}" srcOrd="0" destOrd="0" presId="urn:microsoft.com/office/officeart/2005/8/layout/orgChart1"/>
    <dgm:cxn modelId="{2D9EB183-2F25-4C59-B680-DEBD5D1AD1D1}" type="presParOf" srcId="{B6F0D11E-3FE1-41A1-9629-D3FFF394D1EF}" destId="{070B7389-F6F5-4F07-9ACF-E5F9813D1569}" srcOrd="0" destOrd="0" presId="urn:microsoft.com/office/officeart/2005/8/layout/orgChart1"/>
    <dgm:cxn modelId="{9F068C55-845E-482C-9A79-3FDCC7EEF152}" type="presParOf" srcId="{B6F0D11E-3FE1-41A1-9629-D3FFF394D1EF}" destId="{5DBB9E9A-B599-43E6-A03F-36B20538C152}" srcOrd="1" destOrd="0" presId="urn:microsoft.com/office/officeart/2005/8/layout/orgChart1"/>
    <dgm:cxn modelId="{B7CB20F8-9430-4FBA-8418-3608BCD7956C}" type="presParOf" srcId="{00B91D37-6960-4B9C-822E-25A1C08C4665}" destId="{E21C7466-874B-43E3-8FE8-13BE1863418B}" srcOrd="1" destOrd="0" presId="urn:microsoft.com/office/officeart/2005/8/layout/orgChart1"/>
    <dgm:cxn modelId="{50E71335-8BF5-4F7E-A70B-5A27E3C5B6FC}" type="presParOf" srcId="{00B91D37-6960-4B9C-822E-25A1C08C4665}" destId="{107E72D6-42CA-4AAE-AECE-217D55CA68DF}" srcOrd="2" destOrd="0" presId="urn:microsoft.com/office/officeart/2005/8/layout/orgChart1"/>
    <dgm:cxn modelId="{707C2E72-D70F-4849-8840-352B37696B9E}" type="presParOf" srcId="{E55B43FD-2E27-47A9-B369-5E38A171285B}" destId="{50883C3A-9505-4FFB-A374-584EC9B6E25B}" srcOrd="2" destOrd="0" presId="urn:microsoft.com/office/officeart/2005/8/layout/orgChart1"/>
    <dgm:cxn modelId="{7352F181-D20E-4C63-8CCF-4E8E549A80D2}" type="presParOf" srcId="{E55B43FD-2E27-47A9-B369-5E38A171285B}" destId="{D08F8B29-A153-461F-A857-89D6E6718B42}" srcOrd="3" destOrd="0" presId="urn:microsoft.com/office/officeart/2005/8/layout/orgChart1"/>
    <dgm:cxn modelId="{A88AE25B-12A5-44F3-B66D-F763E3C696F6}" type="presParOf" srcId="{D08F8B29-A153-461F-A857-89D6E6718B42}" destId="{A3C467C2-B70A-42F3-B21F-B8962FCF6001}" srcOrd="0" destOrd="0" presId="urn:microsoft.com/office/officeart/2005/8/layout/orgChart1"/>
    <dgm:cxn modelId="{79CFB6CD-47FE-49CB-A74F-4943D028B315}" type="presParOf" srcId="{A3C467C2-B70A-42F3-B21F-B8962FCF6001}" destId="{C1AA80C8-BD87-41A1-9B3F-1AD4570A6FBB}" srcOrd="0" destOrd="0" presId="urn:microsoft.com/office/officeart/2005/8/layout/orgChart1"/>
    <dgm:cxn modelId="{9022F60F-A7E3-4C4F-8C23-1340BABF8E96}" type="presParOf" srcId="{A3C467C2-B70A-42F3-B21F-B8962FCF6001}" destId="{E527BAAA-5A59-4DB9-8171-1CD1A00903AA}" srcOrd="1" destOrd="0" presId="urn:microsoft.com/office/officeart/2005/8/layout/orgChart1"/>
    <dgm:cxn modelId="{B60270CF-120D-4AAB-9E3C-F010684BC895}" type="presParOf" srcId="{D08F8B29-A153-461F-A857-89D6E6718B42}" destId="{CBCF968A-7744-4995-BEB5-7FFA3C747DAE}" srcOrd="1" destOrd="0" presId="urn:microsoft.com/office/officeart/2005/8/layout/orgChart1"/>
    <dgm:cxn modelId="{F76F4394-0786-4091-8781-593C1BEF3E2C}" type="presParOf" srcId="{CBCF968A-7744-4995-BEB5-7FFA3C747DAE}" destId="{3F3F08EC-8086-442F-8C6C-F1247F13AC02}" srcOrd="0" destOrd="0" presId="urn:microsoft.com/office/officeart/2005/8/layout/orgChart1"/>
    <dgm:cxn modelId="{2E6DC3C2-D2E0-4D02-A000-5D83A0B15B2E}" type="presParOf" srcId="{CBCF968A-7744-4995-BEB5-7FFA3C747DAE}" destId="{0207D632-D076-4762-91D7-2DF6A618A6D1}" srcOrd="1" destOrd="0" presId="urn:microsoft.com/office/officeart/2005/8/layout/orgChart1"/>
    <dgm:cxn modelId="{D4DFE9E6-3B9E-432F-A453-8BFB08D8C3BE}" type="presParOf" srcId="{0207D632-D076-4762-91D7-2DF6A618A6D1}" destId="{BE942DF2-9E41-4718-8AE8-9037CD62C0DA}" srcOrd="0" destOrd="0" presId="urn:microsoft.com/office/officeart/2005/8/layout/orgChart1"/>
    <dgm:cxn modelId="{5E405C8D-D6AA-4AD9-813F-2EAC89F538AD}" type="presParOf" srcId="{BE942DF2-9E41-4718-8AE8-9037CD62C0DA}" destId="{248A246D-8B67-4C07-B7E8-5AA48E334D0A}" srcOrd="0" destOrd="0" presId="urn:microsoft.com/office/officeart/2005/8/layout/orgChart1"/>
    <dgm:cxn modelId="{307C3378-3C57-430A-A44B-E419F179558B}" type="presParOf" srcId="{BE942DF2-9E41-4718-8AE8-9037CD62C0DA}" destId="{E209903C-B25D-466B-9AC0-F473DDE739BB}" srcOrd="1" destOrd="0" presId="urn:microsoft.com/office/officeart/2005/8/layout/orgChart1"/>
    <dgm:cxn modelId="{2992B25A-03D7-4CE7-946D-114E1A91B801}" type="presParOf" srcId="{0207D632-D076-4762-91D7-2DF6A618A6D1}" destId="{AB3CDA97-A85A-47D5-A5C2-883DE5C5C5D8}" srcOrd="1" destOrd="0" presId="urn:microsoft.com/office/officeart/2005/8/layout/orgChart1"/>
    <dgm:cxn modelId="{B6C64F0B-9CD7-4342-A274-7E0830F78530}" type="presParOf" srcId="{0207D632-D076-4762-91D7-2DF6A618A6D1}" destId="{D37F0066-9273-43EB-88AE-F26F580EF883}" srcOrd="2" destOrd="0" presId="urn:microsoft.com/office/officeart/2005/8/layout/orgChart1"/>
    <dgm:cxn modelId="{9C8C6FC6-23D0-4C14-935F-768F22BBD3D5}" type="presParOf" srcId="{D08F8B29-A153-461F-A857-89D6E6718B42}" destId="{3B505ABC-F408-4812-90D4-8F28C8B2A241}" srcOrd="2" destOrd="0" presId="urn:microsoft.com/office/officeart/2005/8/layout/orgChart1"/>
    <dgm:cxn modelId="{9E5F7BB1-9B0A-4DF8-B2A7-7F09E6CECFBF}" type="presParOf" srcId="{E55B43FD-2E27-47A9-B369-5E38A171285B}" destId="{CD989944-7214-4821-A74F-9DE8E5CAE162}" srcOrd="4" destOrd="0" presId="urn:microsoft.com/office/officeart/2005/8/layout/orgChart1"/>
    <dgm:cxn modelId="{6B60A8ED-E2C8-4005-BB0D-5342F26D5112}" type="presParOf" srcId="{E55B43FD-2E27-47A9-B369-5E38A171285B}" destId="{C8606441-4F65-46EE-995F-AEA30D431555}" srcOrd="5" destOrd="0" presId="urn:microsoft.com/office/officeart/2005/8/layout/orgChart1"/>
    <dgm:cxn modelId="{871A2F9D-FCFF-433E-8F72-1EE01E776BD1}" type="presParOf" srcId="{C8606441-4F65-46EE-995F-AEA30D431555}" destId="{C4618EF1-BCE6-4122-8362-576A362ABE3D}" srcOrd="0" destOrd="0" presId="urn:microsoft.com/office/officeart/2005/8/layout/orgChart1"/>
    <dgm:cxn modelId="{287CA71D-3CF7-42CA-B470-13A4830DA8DD}" type="presParOf" srcId="{C4618EF1-BCE6-4122-8362-576A362ABE3D}" destId="{74283526-FBFD-4F46-900C-5C0C665A9BB8}" srcOrd="0" destOrd="0" presId="urn:microsoft.com/office/officeart/2005/8/layout/orgChart1"/>
    <dgm:cxn modelId="{DDE9C0B6-A7B9-4297-9838-AF74131B7488}" type="presParOf" srcId="{C4618EF1-BCE6-4122-8362-576A362ABE3D}" destId="{E1D50C47-037C-4B9B-A3A7-A98F567F5279}" srcOrd="1" destOrd="0" presId="urn:microsoft.com/office/officeart/2005/8/layout/orgChart1"/>
    <dgm:cxn modelId="{374D163F-9897-4E08-B891-CCBF13CF0B06}" type="presParOf" srcId="{C8606441-4F65-46EE-995F-AEA30D431555}" destId="{FA465242-3C2B-4E2A-895A-D82B95411F80}" srcOrd="1" destOrd="0" presId="urn:microsoft.com/office/officeart/2005/8/layout/orgChart1"/>
    <dgm:cxn modelId="{936F7AFD-AE9C-4320-9CF3-F4528A87E77C}" type="presParOf" srcId="{C8606441-4F65-46EE-995F-AEA30D431555}" destId="{E0796B51-5EA5-4FEC-97B5-E7322D3D306C}" srcOrd="2" destOrd="0" presId="urn:microsoft.com/office/officeart/2005/8/layout/orgChart1"/>
    <dgm:cxn modelId="{2EBC7423-0E77-40F7-BB3F-83F337FC3C3D}" type="presParOf" srcId="{E0796B51-5EA5-4FEC-97B5-E7322D3D306C}" destId="{206AE2DC-B7A3-43EC-A64F-5122826022CD}" srcOrd="0" destOrd="0" presId="urn:microsoft.com/office/officeart/2005/8/layout/orgChart1"/>
    <dgm:cxn modelId="{3E914E69-CC83-4B5D-B487-BD86C7B1DB35}" type="presParOf" srcId="{E0796B51-5EA5-4FEC-97B5-E7322D3D306C}" destId="{CAE4E764-8C18-4DEC-9E5C-03276EF43C85}" srcOrd="1" destOrd="0" presId="urn:microsoft.com/office/officeart/2005/8/layout/orgChart1"/>
    <dgm:cxn modelId="{5D0CBE42-74E7-4FBB-8619-1A3ED423EB43}" type="presParOf" srcId="{CAE4E764-8C18-4DEC-9E5C-03276EF43C85}" destId="{9392B587-B684-4B07-BFCA-4B94D77222DB}" srcOrd="0" destOrd="0" presId="urn:microsoft.com/office/officeart/2005/8/layout/orgChart1"/>
    <dgm:cxn modelId="{BE5FD748-A7F8-46A9-AE14-7B51BFDEC359}" type="presParOf" srcId="{9392B587-B684-4B07-BFCA-4B94D77222DB}" destId="{457A65B0-2755-49C5-885D-712C56B8BA30}" srcOrd="0" destOrd="0" presId="urn:microsoft.com/office/officeart/2005/8/layout/orgChart1"/>
    <dgm:cxn modelId="{79C73FEE-D25E-410C-9117-1A62CB1E2AE9}" type="presParOf" srcId="{9392B587-B684-4B07-BFCA-4B94D77222DB}" destId="{708DF0CB-ADBF-4951-89EE-B9A504D16C75}" srcOrd="1" destOrd="0" presId="urn:microsoft.com/office/officeart/2005/8/layout/orgChart1"/>
    <dgm:cxn modelId="{F7855848-C73C-4553-8B18-BB8BEE76054A}" type="presParOf" srcId="{CAE4E764-8C18-4DEC-9E5C-03276EF43C85}" destId="{769E4962-FDCC-4399-9E29-28170BE158D8}" srcOrd="1" destOrd="0" presId="urn:microsoft.com/office/officeart/2005/8/layout/orgChart1"/>
    <dgm:cxn modelId="{6882C83C-26CC-49B6-ADEF-07BB4BB577E4}" type="presParOf" srcId="{CAE4E764-8C18-4DEC-9E5C-03276EF43C85}" destId="{2D4F6FC4-2936-46D0-BCB9-7A39A8177118}" srcOrd="2" destOrd="0" presId="urn:microsoft.com/office/officeart/2005/8/layout/orgChart1"/>
    <dgm:cxn modelId="{08AEAD0B-7AC0-4873-91D7-E363EB93B711}" type="presParOf" srcId="{E0796B51-5EA5-4FEC-97B5-E7322D3D306C}" destId="{3D9C6047-CAD7-4D96-9B68-525E12616148}" srcOrd="2" destOrd="0" presId="urn:microsoft.com/office/officeart/2005/8/layout/orgChart1"/>
    <dgm:cxn modelId="{71F448FC-FB40-404B-A69A-7DCFFE9655CF}" type="presParOf" srcId="{E0796B51-5EA5-4FEC-97B5-E7322D3D306C}" destId="{53EB23E4-9372-4804-8B78-F9908DC20339}" srcOrd="3" destOrd="0" presId="urn:microsoft.com/office/officeart/2005/8/layout/orgChart1"/>
    <dgm:cxn modelId="{AB9EBB23-F63D-4BD1-ACD2-63238D21EFD5}" type="presParOf" srcId="{53EB23E4-9372-4804-8B78-F9908DC20339}" destId="{5B1A5C17-294E-48EF-9E30-4DC86ACE7071}" srcOrd="0" destOrd="0" presId="urn:microsoft.com/office/officeart/2005/8/layout/orgChart1"/>
    <dgm:cxn modelId="{29D7F5A6-EDCA-4E92-9737-7B2BBF3A24E2}" type="presParOf" srcId="{5B1A5C17-294E-48EF-9E30-4DC86ACE7071}" destId="{8BEDFE9F-94F1-45A2-8473-CB08594B62F9}" srcOrd="0" destOrd="0" presId="urn:microsoft.com/office/officeart/2005/8/layout/orgChart1"/>
    <dgm:cxn modelId="{2ED844BF-5478-40CC-AEFA-79584BA7E834}" type="presParOf" srcId="{5B1A5C17-294E-48EF-9E30-4DC86ACE7071}" destId="{6F9D2AC9-5EBC-43AB-A5EC-268A1E6A0F08}" srcOrd="1" destOrd="0" presId="urn:microsoft.com/office/officeart/2005/8/layout/orgChart1"/>
    <dgm:cxn modelId="{75357F5E-0F26-412B-8D60-0F18762331CB}" type="presParOf" srcId="{53EB23E4-9372-4804-8B78-F9908DC20339}" destId="{4FBC2E2B-8708-403F-800C-2C3961E3F36E}" srcOrd="1" destOrd="0" presId="urn:microsoft.com/office/officeart/2005/8/layout/orgChart1"/>
    <dgm:cxn modelId="{BFC59A39-E49E-487D-9724-FE37B19363CD}" type="presParOf" srcId="{53EB23E4-9372-4804-8B78-F9908DC20339}" destId="{B735500A-14DA-4D4B-AB17-9E2A2E0C1DF4}" srcOrd="2" destOrd="0" presId="urn:microsoft.com/office/officeart/2005/8/layout/orgChart1"/>
    <dgm:cxn modelId="{7AE17B74-8715-41F1-8962-890FDD7B42BB}" type="presParOf" srcId="{EC3D10F6-9B90-49AC-886D-846FEF8F1B0B}" destId="{C451B9C3-0256-4476-AD5B-C5B57895FB44}" srcOrd="2" destOrd="0" presId="urn:microsoft.com/office/officeart/2005/8/layout/orgChart1"/>
    <dgm:cxn modelId="{3C28F8F6-6A34-4356-830E-BDF469386797}" type="presParOf" srcId="{C451B9C3-0256-4476-AD5B-C5B57895FB44}" destId="{6088C55E-8E3E-439F-B612-806150AE4ED0}" srcOrd="0" destOrd="0" presId="urn:microsoft.com/office/officeart/2005/8/layout/orgChart1"/>
    <dgm:cxn modelId="{7469675B-CF15-4ADB-86C8-A339E95B39DD}" type="presParOf" srcId="{C451B9C3-0256-4476-AD5B-C5B57895FB44}" destId="{5C50D414-C2AD-435B-B231-196F3A79C32B}" srcOrd="1" destOrd="0" presId="urn:microsoft.com/office/officeart/2005/8/layout/orgChart1"/>
    <dgm:cxn modelId="{3D0659BF-0A4D-413C-B264-176C86CC5E26}" type="presParOf" srcId="{5C50D414-C2AD-435B-B231-196F3A79C32B}" destId="{BAD02546-038D-4148-91C3-79A5EB9CACCD}" srcOrd="0" destOrd="0" presId="urn:microsoft.com/office/officeart/2005/8/layout/orgChart1"/>
    <dgm:cxn modelId="{B94D859B-F097-4A87-B096-D65F6244E4DB}" type="presParOf" srcId="{BAD02546-038D-4148-91C3-79A5EB9CACCD}" destId="{63AC77F1-6F11-417C-B947-CABCE456D560}" srcOrd="0" destOrd="0" presId="urn:microsoft.com/office/officeart/2005/8/layout/orgChart1"/>
    <dgm:cxn modelId="{F7EC6A02-F7B1-4A85-875E-C76059622760}" type="presParOf" srcId="{BAD02546-038D-4148-91C3-79A5EB9CACCD}" destId="{A63B01FA-96C2-4305-8336-481A7FB26BED}" srcOrd="1" destOrd="0" presId="urn:microsoft.com/office/officeart/2005/8/layout/orgChart1"/>
    <dgm:cxn modelId="{D5845AC8-96CC-4442-804E-70E4E765289F}" type="presParOf" srcId="{5C50D414-C2AD-435B-B231-196F3A79C32B}" destId="{8ED944A7-E753-4AF3-AB0B-0E0B49DA9C28}" srcOrd="1" destOrd="0" presId="urn:microsoft.com/office/officeart/2005/8/layout/orgChart1"/>
    <dgm:cxn modelId="{D46815DE-535B-44F9-9DDB-F77BA40CC9D0}" type="presParOf" srcId="{5C50D414-C2AD-435B-B231-196F3A79C32B}" destId="{6E1B5DF1-CACF-448F-82EB-6DDB9E8048CC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5FA345BA-A1CD-49C2-A241-6392564D8CFE}" type="doc">
      <dgm:prSet loTypeId="urn:microsoft.com/office/officeart/2005/8/layout/orgChart1" loCatId="hierarchy" qsTypeId="urn:microsoft.com/office/officeart/2005/8/quickstyle/simple1" qsCatId="simple" csTypeId="urn:microsoft.com/office/officeart/2005/8/colors/accent3_1" csCatId="accent3" phldr="1"/>
      <dgm:spPr/>
      <dgm:t>
        <a:bodyPr/>
        <a:lstStyle/>
        <a:p>
          <a:endParaRPr lang="en-GB"/>
        </a:p>
      </dgm:t>
    </dgm:pt>
    <dgm:pt modelId="{E8B62FCE-B7B7-45D9-A7F3-8F491677FBD7}">
      <dgm:prSet phldrT="[Text]" custT="1"/>
      <dgm:spPr/>
      <dgm:t>
        <a:bodyPr/>
        <a:lstStyle/>
        <a:p>
          <a:r>
            <a:rPr lang="en-GB" sz="1400" b="1">
              <a:latin typeface="Arial" panose="020B0604020202020204" pitchFamily="34" charset="0"/>
              <a:cs typeface="Arial" panose="020B0604020202020204" pitchFamily="34" charset="0"/>
            </a:rPr>
            <a:t>Programme Director</a:t>
          </a:r>
        </a:p>
        <a:p>
          <a:r>
            <a:rPr lang="en-GB" sz="1400" b="1">
              <a:latin typeface="Arial" panose="020B0604020202020204" pitchFamily="34" charset="0"/>
              <a:cs typeface="Arial" panose="020B0604020202020204" pitchFamily="34" charset="0"/>
            </a:rPr>
            <a:t>(Education Capital)</a:t>
          </a:r>
        </a:p>
        <a:p>
          <a:r>
            <a:rPr lang="en-GB" sz="1400">
              <a:latin typeface="Arial" panose="020B0604020202020204" pitchFamily="34" charset="0"/>
              <a:cs typeface="Arial" panose="020B0604020202020204" pitchFamily="34" charset="0"/>
            </a:rPr>
            <a:t>Kamay Toor</a:t>
          </a:r>
        </a:p>
      </dgm:t>
    </dgm:pt>
    <dgm:pt modelId="{41A58162-2437-496F-BEEC-0CC96802BA45}" type="parTrans" cxnId="{6298DDCB-6266-4296-AD75-CB92F80DDC93}">
      <dgm:prSet/>
      <dgm:spPr/>
      <dgm:t>
        <a:bodyPr/>
        <a:lstStyle/>
        <a:p>
          <a:endParaRPr lang="en-GB"/>
        </a:p>
      </dgm:t>
    </dgm:pt>
    <dgm:pt modelId="{5AF2CB4D-CCF7-4E31-B2ED-65F79CA84FE1}" type="sibTrans" cxnId="{6298DDCB-6266-4296-AD75-CB92F80DDC93}">
      <dgm:prSet/>
      <dgm:spPr/>
      <dgm:t>
        <a:bodyPr/>
        <a:lstStyle/>
        <a:p>
          <a:endParaRPr lang="en-GB"/>
        </a:p>
      </dgm:t>
    </dgm:pt>
    <dgm:pt modelId="{FA73866B-248B-4178-9EF2-EB9333199DF8}">
      <dgm:prSet phldrT="[Text]" custT="1"/>
      <dgm:spPr/>
      <dgm:t>
        <a:bodyPr/>
        <a:lstStyle/>
        <a:p>
          <a:r>
            <a:rPr lang="en-GB" sz="1200" b="1">
              <a:latin typeface="Arial" panose="020B0604020202020204" pitchFamily="34" charset="0"/>
              <a:cs typeface="Arial" panose="020B0604020202020204" pitchFamily="34" charset="0"/>
            </a:rPr>
            <a:t>Programme Manager</a:t>
          </a:r>
        </a:p>
        <a:p>
          <a:r>
            <a:rPr lang="en-GB" sz="1200" b="1">
              <a:latin typeface="Arial" panose="020B0604020202020204" pitchFamily="34" charset="0"/>
              <a:cs typeface="Arial" panose="020B0604020202020204" pitchFamily="34" charset="0"/>
            </a:rPr>
            <a:t>Schools Capital</a:t>
          </a:r>
        </a:p>
        <a:p>
          <a:r>
            <a:rPr lang="en-GB" sz="1200">
              <a:latin typeface="Arial" panose="020B0604020202020204" pitchFamily="34" charset="0"/>
              <a:cs typeface="Arial" panose="020B0604020202020204" pitchFamily="34" charset="0"/>
            </a:rPr>
            <a:t>Simon </a:t>
          </a:r>
          <a:r>
            <a:rPr lang="en-GB" sz="1200" err="1">
              <a:latin typeface="Arial" panose="020B0604020202020204" pitchFamily="34" charset="0"/>
              <a:cs typeface="Arial" panose="020B0604020202020204" pitchFamily="34" charset="0"/>
            </a:rPr>
            <a:t>Kneafsey</a:t>
          </a:r>
          <a:endParaRPr lang="en-GB" sz="1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7359680-3B0F-44A9-B3CC-DAF001A1C005}" type="parTrans" cxnId="{4BF82ADA-1ABF-4EFB-9FF0-B15E12EC39B9}">
      <dgm:prSet/>
      <dgm:spPr/>
      <dgm:t>
        <a:bodyPr/>
        <a:lstStyle/>
        <a:p>
          <a:endParaRPr lang="en-GB"/>
        </a:p>
      </dgm:t>
    </dgm:pt>
    <dgm:pt modelId="{CF83B75C-51C3-4BC0-B830-35FADA5A5382}" type="sibTrans" cxnId="{4BF82ADA-1ABF-4EFB-9FF0-B15E12EC39B9}">
      <dgm:prSet/>
      <dgm:spPr/>
      <dgm:t>
        <a:bodyPr/>
        <a:lstStyle/>
        <a:p>
          <a:endParaRPr lang="en-GB"/>
        </a:p>
      </dgm:t>
    </dgm:pt>
    <dgm:pt modelId="{8ACBA866-AFD1-4C48-BA37-E1DC708F7B27}">
      <dgm:prSet phldrT="[Text]" custT="1"/>
      <dgm:spPr>
        <a:ln>
          <a:solidFill>
            <a:srgbClr val="8CA950"/>
          </a:solidFill>
          <a:prstDash val="solid"/>
        </a:ln>
      </dgm:spPr>
      <dgm:t>
        <a:bodyPr/>
        <a:lstStyle/>
        <a:p>
          <a:r>
            <a:rPr lang="en-GB" sz="1200" b="1">
              <a:latin typeface="Arial" panose="020B0604020202020204" pitchFamily="34" charset="0"/>
              <a:cs typeface="Arial" panose="020B0604020202020204" pitchFamily="34" charset="0"/>
            </a:rPr>
            <a:t>Contract Support Officer</a:t>
          </a:r>
          <a:endParaRPr lang="en-GB" sz="12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84609C4-279D-474A-ADEB-3F88E01588E6}" type="parTrans" cxnId="{C91D7D7E-501B-4BE5-A991-906AA89F1C1F}">
      <dgm:prSet/>
      <dgm:spPr/>
      <dgm:t>
        <a:bodyPr/>
        <a:lstStyle/>
        <a:p>
          <a:endParaRPr lang="en-GB"/>
        </a:p>
      </dgm:t>
    </dgm:pt>
    <dgm:pt modelId="{7551EC84-D356-44FF-A8E5-9D9BDA5B2F33}" type="sibTrans" cxnId="{C91D7D7E-501B-4BE5-A991-906AA89F1C1F}">
      <dgm:prSet/>
      <dgm:spPr/>
      <dgm:t>
        <a:bodyPr/>
        <a:lstStyle/>
        <a:p>
          <a:endParaRPr lang="en-GB"/>
        </a:p>
      </dgm:t>
    </dgm:pt>
    <dgm:pt modelId="{7B01310A-3C65-4DF2-89BE-5DADE97C0212}" type="pres">
      <dgm:prSet presAssocID="{5FA345BA-A1CD-49C2-A241-6392564D8CFE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EC3D10F6-9B90-49AC-886D-846FEF8F1B0B}" type="pres">
      <dgm:prSet presAssocID="{E8B62FCE-B7B7-45D9-A7F3-8F491677FBD7}" presName="hierRoot1" presStyleCnt="0">
        <dgm:presLayoutVars>
          <dgm:hierBranch val="init"/>
        </dgm:presLayoutVars>
      </dgm:prSet>
      <dgm:spPr/>
    </dgm:pt>
    <dgm:pt modelId="{3C05ECB4-F88C-4A8A-A184-97381D8CE073}" type="pres">
      <dgm:prSet presAssocID="{E8B62FCE-B7B7-45D9-A7F3-8F491677FBD7}" presName="rootComposite1" presStyleCnt="0"/>
      <dgm:spPr/>
    </dgm:pt>
    <dgm:pt modelId="{20EAB7F1-D0A6-48AE-BDE8-87B5A88EAAD5}" type="pres">
      <dgm:prSet presAssocID="{E8B62FCE-B7B7-45D9-A7F3-8F491677FBD7}" presName="rootText1" presStyleLbl="node0" presStyleIdx="0" presStyleCnt="1" custScaleX="260969" custScaleY="172644">
        <dgm:presLayoutVars>
          <dgm:chPref val="3"/>
        </dgm:presLayoutVars>
      </dgm:prSet>
      <dgm:spPr/>
    </dgm:pt>
    <dgm:pt modelId="{63DDBBD1-7113-49DD-A141-9E327798D3B0}" type="pres">
      <dgm:prSet presAssocID="{E8B62FCE-B7B7-45D9-A7F3-8F491677FBD7}" presName="rootConnector1" presStyleLbl="node1" presStyleIdx="0" presStyleCnt="0"/>
      <dgm:spPr/>
    </dgm:pt>
    <dgm:pt modelId="{E55B43FD-2E27-47A9-B369-5E38A171285B}" type="pres">
      <dgm:prSet presAssocID="{E8B62FCE-B7B7-45D9-A7F3-8F491677FBD7}" presName="hierChild2" presStyleCnt="0"/>
      <dgm:spPr/>
    </dgm:pt>
    <dgm:pt modelId="{F82AF96E-4CDB-4E56-AB47-764B7BCE3D32}" type="pres">
      <dgm:prSet presAssocID="{A7359680-3B0F-44A9-B3CC-DAF001A1C005}" presName="Name37" presStyleLbl="parChTrans1D2" presStyleIdx="0" presStyleCnt="2"/>
      <dgm:spPr/>
    </dgm:pt>
    <dgm:pt modelId="{3D0145D1-E594-45AE-89BD-C1DA00C7CAC2}" type="pres">
      <dgm:prSet presAssocID="{FA73866B-248B-4178-9EF2-EB9333199DF8}" presName="hierRoot2" presStyleCnt="0">
        <dgm:presLayoutVars>
          <dgm:hierBranch val="l"/>
        </dgm:presLayoutVars>
      </dgm:prSet>
      <dgm:spPr/>
    </dgm:pt>
    <dgm:pt modelId="{133571CD-1CE4-456C-8498-81EB87D4CF98}" type="pres">
      <dgm:prSet presAssocID="{FA73866B-248B-4178-9EF2-EB9333199DF8}" presName="rootComposite" presStyleCnt="0"/>
      <dgm:spPr/>
    </dgm:pt>
    <dgm:pt modelId="{0F0C093A-74F3-433F-95C7-977B09D22E3B}" type="pres">
      <dgm:prSet presAssocID="{FA73866B-248B-4178-9EF2-EB9333199DF8}" presName="rootText" presStyleLbl="node2" presStyleIdx="0" presStyleCnt="2" custScaleX="135569" custScaleY="116815">
        <dgm:presLayoutVars>
          <dgm:chPref val="3"/>
        </dgm:presLayoutVars>
      </dgm:prSet>
      <dgm:spPr/>
    </dgm:pt>
    <dgm:pt modelId="{3484694F-66CB-4745-97E3-8B62BC3DE61F}" type="pres">
      <dgm:prSet presAssocID="{FA73866B-248B-4178-9EF2-EB9333199DF8}" presName="rootConnector" presStyleLbl="node2" presStyleIdx="0" presStyleCnt="2"/>
      <dgm:spPr/>
    </dgm:pt>
    <dgm:pt modelId="{977FBDD7-6461-49F3-910D-11A53B0D9F29}" type="pres">
      <dgm:prSet presAssocID="{FA73866B-248B-4178-9EF2-EB9333199DF8}" presName="hierChild4" presStyleCnt="0"/>
      <dgm:spPr/>
    </dgm:pt>
    <dgm:pt modelId="{6DE9F74A-3F72-4F85-94C3-92EFE7AB6158}" type="pres">
      <dgm:prSet presAssocID="{FA73866B-248B-4178-9EF2-EB9333199DF8}" presName="hierChild5" presStyleCnt="0"/>
      <dgm:spPr/>
    </dgm:pt>
    <dgm:pt modelId="{CD989944-7214-4821-A74F-9DE8E5CAE162}" type="pres">
      <dgm:prSet presAssocID="{F84609C4-279D-474A-ADEB-3F88E01588E6}" presName="Name37" presStyleLbl="parChTrans1D2" presStyleIdx="1" presStyleCnt="2"/>
      <dgm:spPr/>
    </dgm:pt>
    <dgm:pt modelId="{C8606441-4F65-46EE-995F-AEA30D431555}" type="pres">
      <dgm:prSet presAssocID="{8ACBA866-AFD1-4C48-BA37-E1DC708F7B27}" presName="hierRoot2" presStyleCnt="0">
        <dgm:presLayoutVars>
          <dgm:hierBranch val="init"/>
        </dgm:presLayoutVars>
      </dgm:prSet>
      <dgm:spPr/>
    </dgm:pt>
    <dgm:pt modelId="{C4618EF1-BCE6-4122-8362-576A362ABE3D}" type="pres">
      <dgm:prSet presAssocID="{8ACBA866-AFD1-4C48-BA37-E1DC708F7B27}" presName="rootComposite" presStyleCnt="0"/>
      <dgm:spPr/>
    </dgm:pt>
    <dgm:pt modelId="{74283526-FBFD-4F46-900C-5C0C665A9BB8}" type="pres">
      <dgm:prSet presAssocID="{8ACBA866-AFD1-4C48-BA37-E1DC708F7B27}" presName="rootText" presStyleLbl="node2" presStyleIdx="1" presStyleCnt="2" custScaleX="135631" custScaleY="116709">
        <dgm:presLayoutVars>
          <dgm:chPref val="3"/>
        </dgm:presLayoutVars>
      </dgm:prSet>
      <dgm:spPr/>
    </dgm:pt>
    <dgm:pt modelId="{E1D50C47-037C-4B9B-A3A7-A98F567F5279}" type="pres">
      <dgm:prSet presAssocID="{8ACBA866-AFD1-4C48-BA37-E1DC708F7B27}" presName="rootConnector" presStyleLbl="node2" presStyleIdx="1" presStyleCnt="2"/>
      <dgm:spPr/>
    </dgm:pt>
    <dgm:pt modelId="{FA465242-3C2B-4E2A-895A-D82B95411F80}" type="pres">
      <dgm:prSet presAssocID="{8ACBA866-AFD1-4C48-BA37-E1DC708F7B27}" presName="hierChild4" presStyleCnt="0"/>
      <dgm:spPr/>
    </dgm:pt>
    <dgm:pt modelId="{E0796B51-5EA5-4FEC-97B5-E7322D3D306C}" type="pres">
      <dgm:prSet presAssocID="{8ACBA866-AFD1-4C48-BA37-E1DC708F7B27}" presName="hierChild5" presStyleCnt="0"/>
      <dgm:spPr/>
    </dgm:pt>
    <dgm:pt modelId="{C451B9C3-0256-4476-AD5B-C5B57895FB44}" type="pres">
      <dgm:prSet presAssocID="{E8B62FCE-B7B7-45D9-A7F3-8F491677FBD7}" presName="hierChild3" presStyleCnt="0"/>
      <dgm:spPr/>
    </dgm:pt>
  </dgm:ptLst>
  <dgm:cxnLst>
    <dgm:cxn modelId="{5EF91001-56E5-4A93-AD16-E65B1FCEE0E7}" type="presOf" srcId="{A7359680-3B0F-44A9-B3CC-DAF001A1C005}" destId="{F82AF96E-4CDB-4E56-AB47-764B7BCE3D32}" srcOrd="0" destOrd="0" presId="urn:microsoft.com/office/officeart/2005/8/layout/orgChart1"/>
    <dgm:cxn modelId="{A7E03B13-DFB1-45BB-AD61-89E80A323A23}" type="presOf" srcId="{FA73866B-248B-4178-9EF2-EB9333199DF8}" destId="{3484694F-66CB-4745-97E3-8B62BC3DE61F}" srcOrd="1" destOrd="0" presId="urn:microsoft.com/office/officeart/2005/8/layout/orgChart1"/>
    <dgm:cxn modelId="{1D9AF21A-66E2-4A2C-A397-9AAA6B905A7E}" type="presOf" srcId="{8ACBA866-AFD1-4C48-BA37-E1DC708F7B27}" destId="{74283526-FBFD-4F46-900C-5C0C665A9BB8}" srcOrd="0" destOrd="0" presId="urn:microsoft.com/office/officeart/2005/8/layout/orgChart1"/>
    <dgm:cxn modelId="{8A035C2F-1ED2-4454-8731-27C5A8037AF5}" type="presOf" srcId="{E8B62FCE-B7B7-45D9-A7F3-8F491677FBD7}" destId="{63DDBBD1-7113-49DD-A141-9E327798D3B0}" srcOrd="1" destOrd="0" presId="urn:microsoft.com/office/officeart/2005/8/layout/orgChart1"/>
    <dgm:cxn modelId="{B490B558-DF8B-4885-B39E-F1D825FD0FCB}" type="presOf" srcId="{8ACBA866-AFD1-4C48-BA37-E1DC708F7B27}" destId="{E1D50C47-037C-4B9B-A3A7-A98F567F5279}" srcOrd="1" destOrd="0" presId="urn:microsoft.com/office/officeart/2005/8/layout/orgChart1"/>
    <dgm:cxn modelId="{C91D7D7E-501B-4BE5-A991-906AA89F1C1F}" srcId="{E8B62FCE-B7B7-45D9-A7F3-8F491677FBD7}" destId="{8ACBA866-AFD1-4C48-BA37-E1DC708F7B27}" srcOrd="1" destOrd="0" parTransId="{F84609C4-279D-474A-ADEB-3F88E01588E6}" sibTransId="{7551EC84-D356-44FF-A8E5-9D9BDA5B2F33}"/>
    <dgm:cxn modelId="{77808F97-8233-44C3-8579-A05D516B75D1}" type="presOf" srcId="{F84609C4-279D-474A-ADEB-3F88E01588E6}" destId="{CD989944-7214-4821-A74F-9DE8E5CAE162}" srcOrd="0" destOrd="0" presId="urn:microsoft.com/office/officeart/2005/8/layout/orgChart1"/>
    <dgm:cxn modelId="{BA495F9B-DFE7-4C02-A2C3-7C6A650FDB72}" type="presOf" srcId="{FA73866B-248B-4178-9EF2-EB9333199DF8}" destId="{0F0C093A-74F3-433F-95C7-977B09D22E3B}" srcOrd="0" destOrd="0" presId="urn:microsoft.com/office/officeart/2005/8/layout/orgChart1"/>
    <dgm:cxn modelId="{5BFAE3BF-675D-48B3-B55E-253F0A6D738F}" type="presOf" srcId="{E8B62FCE-B7B7-45D9-A7F3-8F491677FBD7}" destId="{20EAB7F1-D0A6-48AE-BDE8-87B5A88EAAD5}" srcOrd="0" destOrd="0" presId="urn:microsoft.com/office/officeart/2005/8/layout/orgChart1"/>
    <dgm:cxn modelId="{6298DDCB-6266-4296-AD75-CB92F80DDC93}" srcId="{5FA345BA-A1CD-49C2-A241-6392564D8CFE}" destId="{E8B62FCE-B7B7-45D9-A7F3-8F491677FBD7}" srcOrd="0" destOrd="0" parTransId="{41A58162-2437-496F-BEEC-0CC96802BA45}" sibTransId="{5AF2CB4D-CCF7-4E31-B2ED-65F79CA84FE1}"/>
    <dgm:cxn modelId="{C7289DCD-42F2-4635-B3F8-EDC5C04C75EF}" type="presOf" srcId="{5FA345BA-A1CD-49C2-A241-6392564D8CFE}" destId="{7B01310A-3C65-4DF2-89BE-5DADE97C0212}" srcOrd="0" destOrd="0" presId="urn:microsoft.com/office/officeart/2005/8/layout/orgChart1"/>
    <dgm:cxn modelId="{4BF82ADA-1ABF-4EFB-9FF0-B15E12EC39B9}" srcId="{E8B62FCE-B7B7-45D9-A7F3-8F491677FBD7}" destId="{FA73866B-248B-4178-9EF2-EB9333199DF8}" srcOrd="0" destOrd="0" parTransId="{A7359680-3B0F-44A9-B3CC-DAF001A1C005}" sibTransId="{CF83B75C-51C3-4BC0-B830-35FADA5A5382}"/>
    <dgm:cxn modelId="{50DD3B8D-6380-4950-9A14-9E6C6D68AF44}" type="presParOf" srcId="{7B01310A-3C65-4DF2-89BE-5DADE97C0212}" destId="{EC3D10F6-9B90-49AC-886D-846FEF8F1B0B}" srcOrd="0" destOrd="0" presId="urn:microsoft.com/office/officeart/2005/8/layout/orgChart1"/>
    <dgm:cxn modelId="{8E36E51F-0A2E-44A3-B205-5CB6F3C794EF}" type="presParOf" srcId="{EC3D10F6-9B90-49AC-886D-846FEF8F1B0B}" destId="{3C05ECB4-F88C-4A8A-A184-97381D8CE073}" srcOrd="0" destOrd="0" presId="urn:microsoft.com/office/officeart/2005/8/layout/orgChart1"/>
    <dgm:cxn modelId="{49C8BCC5-47C0-422B-AD11-9C46D7973ED9}" type="presParOf" srcId="{3C05ECB4-F88C-4A8A-A184-97381D8CE073}" destId="{20EAB7F1-D0A6-48AE-BDE8-87B5A88EAAD5}" srcOrd="0" destOrd="0" presId="urn:microsoft.com/office/officeart/2005/8/layout/orgChart1"/>
    <dgm:cxn modelId="{020E3A79-AC6F-45A4-8CF5-25A5F5D7C8DD}" type="presParOf" srcId="{3C05ECB4-F88C-4A8A-A184-97381D8CE073}" destId="{63DDBBD1-7113-49DD-A141-9E327798D3B0}" srcOrd="1" destOrd="0" presId="urn:microsoft.com/office/officeart/2005/8/layout/orgChart1"/>
    <dgm:cxn modelId="{9E45C42E-C2D4-4FE0-BC7A-F689AC11C9F5}" type="presParOf" srcId="{EC3D10F6-9B90-49AC-886D-846FEF8F1B0B}" destId="{E55B43FD-2E27-47A9-B369-5E38A171285B}" srcOrd="1" destOrd="0" presId="urn:microsoft.com/office/officeart/2005/8/layout/orgChart1"/>
    <dgm:cxn modelId="{2C4D2EBF-403D-4D29-946D-D3DB56B620C6}" type="presParOf" srcId="{E55B43FD-2E27-47A9-B369-5E38A171285B}" destId="{F82AF96E-4CDB-4E56-AB47-764B7BCE3D32}" srcOrd="0" destOrd="0" presId="urn:microsoft.com/office/officeart/2005/8/layout/orgChart1"/>
    <dgm:cxn modelId="{C54DA7B8-D24B-42AF-9C19-784FC5F9B6B0}" type="presParOf" srcId="{E55B43FD-2E27-47A9-B369-5E38A171285B}" destId="{3D0145D1-E594-45AE-89BD-C1DA00C7CAC2}" srcOrd="1" destOrd="0" presId="urn:microsoft.com/office/officeart/2005/8/layout/orgChart1"/>
    <dgm:cxn modelId="{972A2428-4854-4524-98E8-C11F3740E03C}" type="presParOf" srcId="{3D0145D1-E594-45AE-89BD-C1DA00C7CAC2}" destId="{133571CD-1CE4-456C-8498-81EB87D4CF98}" srcOrd="0" destOrd="0" presId="urn:microsoft.com/office/officeart/2005/8/layout/orgChart1"/>
    <dgm:cxn modelId="{A2092B2E-520C-4C15-AAAD-443EF496C7DA}" type="presParOf" srcId="{133571CD-1CE4-456C-8498-81EB87D4CF98}" destId="{0F0C093A-74F3-433F-95C7-977B09D22E3B}" srcOrd="0" destOrd="0" presId="urn:microsoft.com/office/officeart/2005/8/layout/orgChart1"/>
    <dgm:cxn modelId="{5000D0AF-6F39-4BB0-BE0C-AAC04A2825E3}" type="presParOf" srcId="{133571CD-1CE4-456C-8498-81EB87D4CF98}" destId="{3484694F-66CB-4745-97E3-8B62BC3DE61F}" srcOrd="1" destOrd="0" presId="urn:microsoft.com/office/officeart/2005/8/layout/orgChart1"/>
    <dgm:cxn modelId="{4891DA9D-A2B8-4026-8E4E-A19D41B949C4}" type="presParOf" srcId="{3D0145D1-E594-45AE-89BD-C1DA00C7CAC2}" destId="{977FBDD7-6461-49F3-910D-11A53B0D9F29}" srcOrd="1" destOrd="0" presId="urn:microsoft.com/office/officeart/2005/8/layout/orgChart1"/>
    <dgm:cxn modelId="{0F2FA137-7856-4EFA-A217-EB63AC3E24C7}" type="presParOf" srcId="{3D0145D1-E594-45AE-89BD-C1DA00C7CAC2}" destId="{6DE9F74A-3F72-4F85-94C3-92EFE7AB6158}" srcOrd="2" destOrd="0" presId="urn:microsoft.com/office/officeart/2005/8/layout/orgChart1"/>
    <dgm:cxn modelId="{9E5F7BB1-9B0A-4DF8-B2A7-7F09E6CECFBF}" type="presParOf" srcId="{E55B43FD-2E27-47A9-B369-5E38A171285B}" destId="{CD989944-7214-4821-A74F-9DE8E5CAE162}" srcOrd="2" destOrd="0" presId="urn:microsoft.com/office/officeart/2005/8/layout/orgChart1"/>
    <dgm:cxn modelId="{6B60A8ED-E2C8-4005-BB0D-5342F26D5112}" type="presParOf" srcId="{E55B43FD-2E27-47A9-B369-5E38A171285B}" destId="{C8606441-4F65-46EE-995F-AEA30D431555}" srcOrd="3" destOrd="0" presId="urn:microsoft.com/office/officeart/2005/8/layout/orgChart1"/>
    <dgm:cxn modelId="{871A2F9D-FCFF-433E-8F72-1EE01E776BD1}" type="presParOf" srcId="{C8606441-4F65-46EE-995F-AEA30D431555}" destId="{C4618EF1-BCE6-4122-8362-576A362ABE3D}" srcOrd="0" destOrd="0" presId="urn:microsoft.com/office/officeart/2005/8/layout/orgChart1"/>
    <dgm:cxn modelId="{287CA71D-3CF7-42CA-B470-13A4830DA8DD}" type="presParOf" srcId="{C4618EF1-BCE6-4122-8362-576A362ABE3D}" destId="{74283526-FBFD-4F46-900C-5C0C665A9BB8}" srcOrd="0" destOrd="0" presId="urn:microsoft.com/office/officeart/2005/8/layout/orgChart1"/>
    <dgm:cxn modelId="{DDE9C0B6-A7B9-4297-9838-AF74131B7488}" type="presParOf" srcId="{C4618EF1-BCE6-4122-8362-576A362ABE3D}" destId="{E1D50C47-037C-4B9B-A3A7-A98F567F5279}" srcOrd="1" destOrd="0" presId="urn:microsoft.com/office/officeart/2005/8/layout/orgChart1"/>
    <dgm:cxn modelId="{374D163F-9897-4E08-B891-CCBF13CF0B06}" type="presParOf" srcId="{C8606441-4F65-46EE-995F-AEA30D431555}" destId="{FA465242-3C2B-4E2A-895A-D82B95411F80}" srcOrd="1" destOrd="0" presId="urn:microsoft.com/office/officeart/2005/8/layout/orgChart1"/>
    <dgm:cxn modelId="{936F7AFD-AE9C-4320-9CF3-F4528A87E77C}" type="presParOf" srcId="{C8606441-4F65-46EE-995F-AEA30D431555}" destId="{E0796B51-5EA5-4FEC-97B5-E7322D3D306C}" srcOrd="2" destOrd="0" presId="urn:microsoft.com/office/officeart/2005/8/layout/orgChart1"/>
    <dgm:cxn modelId="{7AE17B74-8715-41F1-8962-890FDD7B42BB}" type="presParOf" srcId="{EC3D10F6-9B90-49AC-886D-846FEF8F1B0B}" destId="{C451B9C3-0256-4476-AD5B-C5B57895FB44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088C55E-8E3E-439F-B612-806150AE4ED0}">
      <dsp:nvSpPr>
        <dsp:cNvPr id="0" name=""/>
        <dsp:cNvSpPr/>
      </dsp:nvSpPr>
      <dsp:spPr>
        <a:xfrm>
          <a:off x="4356080" y="2182108"/>
          <a:ext cx="169119" cy="978719"/>
        </a:xfrm>
        <a:custGeom>
          <a:avLst/>
          <a:gdLst/>
          <a:ahLst/>
          <a:cxnLst/>
          <a:rect l="0" t="0" r="0" b="0"/>
          <a:pathLst>
            <a:path>
              <a:moveTo>
                <a:pt x="169119" y="0"/>
              </a:moveTo>
              <a:lnTo>
                <a:pt x="169119" y="978719"/>
              </a:lnTo>
              <a:lnTo>
                <a:pt x="0" y="978719"/>
              </a:lnTo>
            </a:path>
          </a:pathLst>
        </a:cu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A0B30BE-BCFA-4B1B-AA36-54CFF9DF9970}">
      <dsp:nvSpPr>
        <dsp:cNvPr id="0" name=""/>
        <dsp:cNvSpPr/>
      </dsp:nvSpPr>
      <dsp:spPr>
        <a:xfrm>
          <a:off x="4525199" y="2182108"/>
          <a:ext cx="3877610" cy="213442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02180"/>
              </a:lnTo>
              <a:lnTo>
                <a:pt x="3877610" y="2002180"/>
              </a:lnTo>
              <a:lnTo>
                <a:pt x="3877610" y="2134423"/>
              </a:lnTo>
            </a:path>
          </a:pathLst>
        </a:cu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A55CFC7-1A1B-4AC2-B6D8-5C3EC450EFE9}">
      <dsp:nvSpPr>
        <dsp:cNvPr id="0" name=""/>
        <dsp:cNvSpPr/>
      </dsp:nvSpPr>
      <dsp:spPr>
        <a:xfrm>
          <a:off x="4525199" y="2182108"/>
          <a:ext cx="2326566" cy="213442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02180"/>
              </a:lnTo>
              <a:lnTo>
                <a:pt x="2326566" y="2002180"/>
              </a:lnTo>
              <a:lnTo>
                <a:pt x="2326566" y="2134423"/>
              </a:lnTo>
            </a:path>
          </a:pathLst>
        </a:cu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4893DFF-8A86-4344-BFA7-45CFE6DA539F}">
      <dsp:nvSpPr>
        <dsp:cNvPr id="0" name=""/>
        <dsp:cNvSpPr/>
      </dsp:nvSpPr>
      <dsp:spPr>
        <a:xfrm>
          <a:off x="4525199" y="2182108"/>
          <a:ext cx="775522" cy="213442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02180"/>
              </a:lnTo>
              <a:lnTo>
                <a:pt x="775522" y="2002180"/>
              </a:lnTo>
              <a:lnTo>
                <a:pt x="775522" y="2134423"/>
              </a:lnTo>
            </a:path>
          </a:pathLst>
        </a:cu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82AF96E-4CDB-4E56-AB47-764B7BCE3D32}">
      <dsp:nvSpPr>
        <dsp:cNvPr id="0" name=""/>
        <dsp:cNvSpPr/>
      </dsp:nvSpPr>
      <dsp:spPr>
        <a:xfrm>
          <a:off x="3749677" y="2182108"/>
          <a:ext cx="775522" cy="2134423"/>
        </a:xfrm>
        <a:custGeom>
          <a:avLst/>
          <a:gdLst/>
          <a:ahLst/>
          <a:cxnLst/>
          <a:rect l="0" t="0" r="0" b="0"/>
          <a:pathLst>
            <a:path>
              <a:moveTo>
                <a:pt x="775522" y="0"/>
              </a:moveTo>
              <a:lnTo>
                <a:pt x="775522" y="2002180"/>
              </a:lnTo>
              <a:lnTo>
                <a:pt x="0" y="2002180"/>
              </a:lnTo>
              <a:lnTo>
                <a:pt x="0" y="2134423"/>
              </a:lnTo>
            </a:path>
          </a:pathLst>
        </a:cu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D989944-7214-4821-A74F-9DE8E5CAE162}">
      <dsp:nvSpPr>
        <dsp:cNvPr id="0" name=""/>
        <dsp:cNvSpPr/>
      </dsp:nvSpPr>
      <dsp:spPr>
        <a:xfrm>
          <a:off x="2198633" y="2182108"/>
          <a:ext cx="2326566" cy="2134423"/>
        </a:xfrm>
        <a:custGeom>
          <a:avLst/>
          <a:gdLst/>
          <a:ahLst/>
          <a:cxnLst/>
          <a:rect l="0" t="0" r="0" b="0"/>
          <a:pathLst>
            <a:path>
              <a:moveTo>
                <a:pt x="2326566" y="0"/>
              </a:moveTo>
              <a:lnTo>
                <a:pt x="2326566" y="2002180"/>
              </a:lnTo>
              <a:lnTo>
                <a:pt x="0" y="2002180"/>
              </a:lnTo>
              <a:lnTo>
                <a:pt x="0" y="2134423"/>
              </a:lnTo>
            </a:path>
          </a:pathLst>
        </a:cu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411EEFA-7101-4909-A243-BA5A630E89BD}">
      <dsp:nvSpPr>
        <dsp:cNvPr id="0" name=""/>
        <dsp:cNvSpPr/>
      </dsp:nvSpPr>
      <dsp:spPr>
        <a:xfrm>
          <a:off x="647589" y="2182108"/>
          <a:ext cx="3877610" cy="2134423"/>
        </a:xfrm>
        <a:custGeom>
          <a:avLst/>
          <a:gdLst/>
          <a:ahLst/>
          <a:cxnLst/>
          <a:rect l="0" t="0" r="0" b="0"/>
          <a:pathLst>
            <a:path>
              <a:moveTo>
                <a:pt x="3877610" y="0"/>
              </a:moveTo>
              <a:lnTo>
                <a:pt x="3877610" y="2002180"/>
              </a:lnTo>
              <a:lnTo>
                <a:pt x="0" y="2002180"/>
              </a:lnTo>
              <a:lnTo>
                <a:pt x="0" y="2134423"/>
              </a:lnTo>
            </a:path>
          </a:pathLst>
        </a:cu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0EAB7F1-D0A6-48AE-BDE8-87B5A88EAAD5}">
      <dsp:nvSpPr>
        <dsp:cNvPr id="0" name=""/>
        <dsp:cNvSpPr/>
      </dsp:nvSpPr>
      <dsp:spPr>
        <a:xfrm>
          <a:off x="2854797" y="539898"/>
          <a:ext cx="3340805" cy="164220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b="1" kern="1200">
              <a:latin typeface="Arial" panose="020B0604020202020204" pitchFamily="34" charset="0"/>
              <a:cs typeface="Arial" panose="020B0604020202020204" pitchFamily="34" charset="0"/>
            </a:rPr>
            <a:t>Executive Director: Communities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>
              <a:latin typeface="Arial" panose="020B0604020202020204" pitchFamily="34" charset="0"/>
              <a:cs typeface="Arial" panose="020B0604020202020204" pitchFamily="34" charset="0"/>
            </a:rPr>
            <a:t>Kevin Gibbs</a:t>
          </a:r>
        </a:p>
      </dsp:txBody>
      <dsp:txXfrm>
        <a:off x="2854797" y="539898"/>
        <a:ext cx="3340805" cy="1642209"/>
      </dsp:txXfrm>
    </dsp:sp>
    <dsp:sp modelId="{94441BD4-9191-4415-8CE9-D15193DD1DDC}">
      <dsp:nvSpPr>
        <dsp:cNvPr id="0" name=""/>
        <dsp:cNvSpPr/>
      </dsp:nvSpPr>
      <dsp:spPr>
        <a:xfrm>
          <a:off x="4310" y="4316532"/>
          <a:ext cx="1286558" cy="105240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b="1" kern="1200" dirty="0">
              <a:latin typeface="Arial" panose="020B0604020202020204" pitchFamily="34" charset="0"/>
              <a:cs typeface="Arial" panose="020B0604020202020204" pitchFamily="34" charset="0"/>
            </a:rPr>
            <a:t>Borough Solicitor &amp; Monitoring Officer 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 dirty="0">
              <a:latin typeface="Arial" panose="020B0604020202020204" pitchFamily="34" charset="0"/>
              <a:cs typeface="Arial" panose="020B0604020202020204" pitchFamily="34" charset="0"/>
            </a:rPr>
            <a:t>Sanjay Prashar</a:t>
          </a:r>
        </a:p>
      </dsp:txBody>
      <dsp:txXfrm>
        <a:off x="4310" y="4316532"/>
        <a:ext cx="1286558" cy="1052400"/>
      </dsp:txXfrm>
    </dsp:sp>
    <dsp:sp modelId="{74283526-FBFD-4F46-900C-5C0C665A9BB8}">
      <dsp:nvSpPr>
        <dsp:cNvPr id="0" name=""/>
        <dsp:cNvSpPr/>
      </dsp:nvSpPr>
      <dsp:spPr>
        <a:xfrm>
          <a:off x="1555354" y="4316532"/>
          <a:ext cx="1286558" cy="105240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b="1" kern="1200" dirty="0">
              <a:latin typeface="Arial" panose="020B0604020202020204" pitchFamily="34" charset="0"/>
              <a:cs typeface="Arial" panose="020B0604020202020204" pitchFamily="34" charset="0"/>
            </a:rPr>
            <a:t>Assistant Director: Communities &amp; Policy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 dirty="0">
              <a:latin typeface="Arial" panose="020B0604020202020204" pitchFamily="34" charset="0"/>
              <a:cs typeface="Arial" panose="020B0604020202020204" pitchFamily="34" charset="0"/>
            </a:rPr>
            <a:t>Abby Thomas</a:t>
          </a:r>
        </a:p>
      </dsp:txBody>
      <dsp:txXfrm>
        <a:off x="1555354" y="4316532"/>
        <a:ext cx="1286558" cy="1052400"/>
      </dsp:txXfrm>
    </dsp:sp>
    <dsp:sp modelId="{0F0C093A-74F3-433F-95C7-977B09D22E3B}">
      <dsp:nvSpPr>
        <dsp:cNvPr id="0" name=""/>
        <dsp:cNvSpPr/>
      </dsp:nvSpPr>
      <dsp:spPr>
        <a:xfrm>
          <a:off x="3106398" y="4316532"/>
          <a:ext cx="1286558" cy="105240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b="1" kern="1200" dirty="0">
              <a:latin typeface="Arial" panose="020B0604020202020204" pitchFamily="34" charset="0"/>
              <a:cs typeface="Arial" panose="020B0604020202020204" pitchFamily="34" charset="0"/>
            </a:rPr>
            <a:t>Assistant Director: Contract Services 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 dirty="0">
              <a:latin typeface="Arial" panose="020B0604020202020204" pitchFamily="34" charset="0"/>
              <a:cs typeface="Arial" panose="020B0604020202020204" pitchFamily="34" charset="0"/>
            </a:rPr>
            <a:t>Damian James</a:t>
          </a:r>
        </a:p>
      </dsp:txBody>
      <dsp:txXfrm>
        <a:off x="3106398" y="4316532"/>
        <a:ext cx="1286558" cy="1052400"/>
      </dsp:txXfrm>
    </dsp:sp>
    <dsp:sp modelId="{5C66FCFB-F28E-46AD-A9F7-4688C29A1834}">
      <dsp:nvSpPr>
        <dsp:cNvPr id="0" name=""/>
        <dsp:cNvSpPr/>
      </dsp:nvSpPr>
      <dsp:spPr>
        <a:xfrm>
          <a:off x="4657442" y="4316532"/>
          <a:ext cx="1286558" cy="105240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b="1" kern="1200">
              <a:latin typeface="Arial" panose="020B0604020202020204" pitchFamily="34" charset="0"/>
              <a:cs typeface="Arial" panose="020B0604020202020204" pitchFamily="34" charset="0"/>
            </a:rPr>
            <a:t>Assistant Director: Digital, Customer Focus &amp; ICT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>
              <a:latin typeface="Arial" panose="020B0604020202020204" pitchFamily="34" charset="0"/>
              <a:cs typeface="Arial" panose="020B0604020202020204" pitchFamily="34" charset="0"/>
            </a:rPr>
            <a:t>Elise Battison</a:t>
          </a:r>
        </a:p>
      </dsp:txBody>
      <dsp:txXfrm>
        <a:off x="4657442" y="4316532"/>
        <a:ext cx="1286558" cy="1052400"/>
      </dsp:txXfrm>
    </dsp:sp>
    <dsp:sp modelId="{46DF77D8-6F5A-4575-B7FA-4AB3F076CF29}">
      <dsp:nvSpPr>
        <dsp:cNvPr id="0" name=""/>
        <dsp:cNvSpPr/>
      </dsp:nvSpPr>
      <dsp:spPr>
        <a:xfrm>
          <a:off x="6208486" y="4316532"/>
          <a:ext cx="1286558" cy="105240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b="1" kern="1200" dirty="0">
              <a:latin typeface="Arial" panose="020B0604020202020204" pitchFamily="34" charset="0"/>
              <a:cs typeface="Arial" panose="020B0604020202020204" pitchFamily="34" charset="0"/>
            </a:rPr>
            <a:t>Assistant Director: Democratic &amp; Registration Service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 dirty="0">
              <a:latin typeface="Arial" panose="020B0604020202020204" pitchFamily="34" charset="0"/>
              <a:cs typeface="Arial" panose="020B0604020202020204" pitchFamily="34" charset="0"/>
            </a:rPr>
            <a:t>Philip Sadler</a:t>
          </a:r>
        </a:p>
      </dsp:txBody>
      <dsp:txXfrm>
        <a:off x="6208486" y="4316532"/>
        <a:ext cx="1286558" cy="1052400"/>
      </dsp:txXfrm>
    </dsp:sp>
    <dsp:sp modelId="{44D83FF3-5B88-4CF8-8E8E-7A40F44D7A3C}">
      <dsp:nvSpPr>
        <dsp:cNvPr id="0" name=""/>
        <dsp:cNvSpPr/>
      </dsp:nvSpPr>
      <dsp:spPr>
        <a:xfrm>
          <a:off x="7759531" y="4316532"/>
          <a:ext cx="1286558" cy="105240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b="1" kern="1200">
              <a:latin typeface="Arial" panose="020B0604020202020204" pitchFamily="34" charset="0"/>
              <a:cs typeface="Arial" panose="020B0604020202020204" pitchFamily="34" charset="0"/>
            </a:rPr>
            <a:t>Programme Director: Education Capital Programme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>
              <a:latin typeface="Arial" panose="020B0604020202020204" pitchFamily="34" charset="0"/>
              <a:cs typeface="Arial" panose="020B0604020202020204" pitchFamily="34" charset="0"/>
            </a:rPr>
            <a:t>Kamay Toor</a:t>
          </a:r>
        </a:p>
      </dsp:txBody>
      <dsp:txXfrm>
        <a:off x="7759531" y="4316532"/>
        <a:ext cx="1286558" cy="1052400"/>
      </dsp:txXfrm>
    </dsp:sp>
    <dsp:sp modelId="{63AC77F1-6F11-417C-B947-CABCE456D560}">
      <dsp:nvSpPr>
        <dsp:cNvPr id="0" name=""/>
        <dsp:cNvSpPr/>
      </dsp:nvSpPr>
      <dsp:spPr>
        <a:xfrm>
          <a:off x="581594" y="2682565"/>
          <a:ext cx="3774486" cy="95652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b="1" kern="1200" dirty="0">
              <a:latin typeface="Arial" panose="020B0604020202020204" pitchFamily="34" charset="0"/>
              <a:cs typeface="Arial" panose="020B0604020202020204" pitchFamily="34" charset="0"/>
            </a:rPr>
            <a:t>Senior PA to Executive Director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 dirty="0">
              <a:latin typeface="Arial" panose="020B0604020202020204" pitchFamily="34" charset="0"/>
              <a:cs typeface="Arial" panose="020B0604020202020204" pitchFamily="34" charset="0"/>
            </a:rPr>
            <a:t>(Wed - Fri)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b="1" kern="1200" dirty="0">
              <a:latin typeface="Arial" panose="020B0604020202020204" pitchFamily="34" charset="0"/>
              <a:cs typeface="Arial" panose="020B0604020202020204" pitchFamily="34" charset="0"/>
            </a:rPr>
            <a:t>PA to Executive Director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 dirty="0">
              <a:latin typeface="Arial" panose="020B0604020202020204" pitchFamily="34" charset="0"/>
              <a:cs typeface="Arial" panose="020B0604020202020204" pitchFamily="34" charset="0"/>
            </a:rPr>
            <a:t>(Mon - Wed)</a:t>
          </a:r>
        </a:p>
      </dsp:txBody>
      <dsp:txXfrm>
        <a:off x="581594" y="2682565"/>
        <a:ext cx="3774486" cy="95652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47E326F-90DC-402F-9BAB-BAADA91CDE26}">
      <dsp:nvSpPr>
        <dsp:cNvPr id="0" name=""/>
        <dsp:cNvSpPr/>
      </dsp:nvSpPr>
      <dsp:spPr>
        <a:xfrm>
          <a:off x="4275362" y="1124205"/>
          <a:ext cx="160704" cy="6027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02763"/>
              </a:lnTo>
              <a:lnTo>
                <a:pt x="160704" y="602763"/>
              </a:lnTo>
            </a:path>
          </a:pathLst>
        </a:cu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088C55E-8E3E-439F-B612-806150AE4ED0}">
      <dsp:nvSpPr>
        <dsp:cNvPr id="0" name=""/>
        <dsp:cNvSpPr/>
      </dsp:nvSpPr>
      <dsp:spPr>
        <a:xfrm>
          <a:off x="4138542" y="1124205"/>
          <a:ext cx="136819" cy="608863"/>
        </a:xfrm>
        <a:custGeom>
          <a:avLst/>
          <a:gdLst/>
          <a:ahLst/>
          <a:cxnLst/>
          <a:rect l="0" t="0" r="0" b="0"/>
          <a:pathLst>
            <a:path>
              <a:moveTo>
                <a:pt x="136819" y="0"/>
              </a:moveTo>
              <a:lnTo>
                <a:pt x="136819" y="608863"/>
              </a:lnTo>
              <a:lnTo>
                <a:pt x="0" y="608863"/>
              </a:lnTo>
            </a:path>
          </a:pathLst>
        </a:cu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192514B-CF3F-4CDC-829C-D682A6D5EC8E}">
      <dsp:nvSpPr>
        <dsp:cNvPr id="0" name=""/>
        <dsp:cNvSpPr/>
      </dsp:nvSpPr>
      <dsp:spPr>
        <a:xfrm>
          <a:off x="6276206" y="3177957"/>
          <a:ext cx="154807" cy="2967046"/>
        </a:xfrm>
        <a:custGeom>
          <a:avLst/>
          <a:gdLst/>
          <a:ahLst/>
          <a:cxnLst/>
          <a:rect l="0" t="0" r="0" b="0"/>
          <a:pathLst>
            <a:path>
              <a:moveTo>
                <a:pt x="154807" y="0"/>
              </a:moveTo>
              <a:lnTo>
                <a:pt x="154807" y="2967046"/>
              </a:lnTo>
              <a:lnTo>
                <a:pt x="0" y="2967046"/>
              </a:lnTo>
            </a:path>
          </a:pathLst>
        </a:custGeom>
        <a:noFill/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E485B82-6050-4322-ABCD-3EFA5A4AA63F}">
      <dsp:nvSpPr>
        <dsp:cNvPr id="0" name=""/>
        <dsp:cNvSpPr/>
      </dsp:nvSpPr>
      <dsp:spPr>
        <a:xfrm>
          <a:off x="6431013" y="3177957"/>
          <a:ext cx="154807" cy="187144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71440"/>
              </a:lnTo>
              <a:lnTo>
                <a:pt x="154807" y="1871440"/>
              </a:lnTo>
            </a:path>
          </a:pathLst>
        </a:custGeom>
        <a:noFill/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F13AD6B-95E7-459A-B062-8ADF8BB36324}">
      <dsp:nvSpPr>
        <dsp:cNvPr id="0" name=""/>
        <dsp:cNvSpPr/>
      </dsp:nvSpPr>
      <dsp:spPr>
        <a:xfrm>
          <a:off x="6276206" y="3177957"/>
          <a:ext cx="154807" cy="1871440"/>
        </a:xfrm>
        <a:custGeom>
          <a:avLst/>
          <a:gdLst/>
          <a:ahLst/>
          <a:cxnLst/>
          <a:rect l="0" t="0" r="0" b="0"/>
          <a:pathLst>
            <a:path>
              <a:moveTo>
                <a:pt x="154807" y="0"/>
              </a:moveTo>
              <a:lnTo>
                <a:pt x="154807" y="1871440"/>
              </a:lnTo>
              <a:lnTo>
                <a:pt x="0" y="1871440"/>
              </a:lnTo>
            </a:path>
          </a:pathLst>
        </a:custGeom>
        <a:noFill/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96900E1-6378-4DBE-B78D-EF62B0B59FD2}">
      <dsp:nvSpPr>
        <dsp:cNvPr id="0" name=""/>
        <dsp:cNvSpPr/>
      </dsp:nvSpPr>
      <dsp:spPr>
        <a:xfrm>
          <a:off x="6431013" y="3177957"/>
          <a:ext cx="154807" cy="72701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27018"/>
              </a:lnTo>
              <a:lnTo>
                <a:pt x="154807" y="727018"/>
              </a:lnTo>
            </a:path>
          </a:pathLst>
        </a:custGeom>
        <a:noFill/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1991FBF-8113-47E9-BC6D-22FDA9135A9E}">
      <dsp:nvSpPr>
        <dsp:cNvPr id="0" name=""/>
        <dsp:cNvSpPr/>
      </dsp:nvSpPr>
      <dsp:spPr>
        <a:xfrm>
          <a:off x="6276206" y="3177957"/>
          <a:ext cx="154807" cy="727018"/>
        </a:xfrm>
        <a:custGeom>
          <a:avLst/>
          <a:gdLst/>
          <a:ahLst/>
          <a:cxnLst/>
          <a:rect l="0" t="0" r="0" b="0"/>
          <a:pathLst>
            <a:path>
              <a:moveTo>
                <a:pt x="154807" y="0"/>
              </a:moveTo>
              <a:lnTo>
                <a:pt x="154807" y="727018"/>
              </a:lnTo>
              <a:lnTo>
                <a:pt x="0" y="727018"/>
              </a:lnTo>
            </a:path>
          </a:pathLst>
        </a:custGeom>
        <a:noFill/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AFFAFD1-E04A-4CD3-81F4-467D4753F800}">
      <dsp:nvSpPr>
        <dsp:cNvPr id="0" name=""/>
        <dsp:cNvSpPr/>
      </dsp:nvSpPr>
      <dsp:spPr>
        <a:xfrm>
          <a:off x="4275362" y="1124205"/>
          <a:ext cx="2155651" cy="137965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4848"/>
              </a:lnTo>
              <a:lnTo>
                <a:pt x="2155651" y="1224848"/>
              </a:lnTo>
              <a:lnTo>
                <a:pt x="2155651" y="1379655"/>
              </a:lnTo>
            </a:path>
          </a:pathLst>
        </a:cu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4C1FA71-3A1D-4ADA-8BF9-6A6DA26EBB97}">
      <dsp:nvSpPr>
        <dsp:cNvPr id="0" name=""/>
        <dsp:cNvSpPr/>
      </dsp:nvSpPr>
      <dsp:spPr>
        <a:xfrm>
          <a:off x="2119710" y="3177957"/>
          <a:ext cx="154807" cy="187144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71440"/>
              </a:lnTo>
              <a:lnTo>
                <a:pt x="154807" y="1871440"/>
              </a:lnTo>
            </a:path>
          </a:pathLst>
        </a:custGeom>
        <a:noFill/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A2A551-66C4-4EE8-B81E-E753873F9669}">
      <dsp:nvSpPr>
        <dsp:cNvPr id="0" name=""/>
        <dsp:cNvSpPr/>
      </dsp:nvSpPr>
      <dsp:spPr>
        <a:xfrm>
          <a:off x="1964903" y="3177957"/>
          <a:ext cx="154807" cy="1871440"/>
        </a:xfrm>
        <a:custGeom>
          <a:avLst/>
          <a:gdLst/>
          <a:ahLst/>
          <a:cxnLst/>
          <a:rect l="0" t="0" r="0" b="0"/>
          <a:pathLst>
            <a:path>
              <a:moveTo>
                <a:pt x="154807" y="0"/>
              </a:moveTo>
              <a:lnTo>
                <a:pt x="154807" y="1871440"/>
              </a:lnTo>
              <a:lnTo>
                <a:pt x="0" y="1871440"/>
              </a:lnTo>
            </a:path>
          </a:pathLst>
        </a:custGeom>
        <a:noFill/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E18E9DC-C34B-4BEE-A0D6-BD3EB9873E6C}">
      <dsp:nvSpPr>
        <dsp:cNvPr id="0" name=""/>
        <dsp:cNvSpPr/>
      </dsp:nvSpPr>
      <dsp:spPr>
        <a:xfrm>
          <a:off x="2119710" y="3177957"/>
          <a:ext cx="154807" cy="72701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27018"/>
              </a:lnTo>
              <a:lnTo>
                <a:pt x="154807" y="727018"/>
              </a:lnTo>
            </a:path>
          </a:pathLst>
        </a:custGeom>
        <a:noFill/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F99182A-6677-4BDE-9115-44B8667825DC}">
      <dsp:nvSpPr>
        <dsp:cNvPr id="0" name=""/>
        <dsp:cNvSpPr/>
      </dsp:nvSpPr>
      <dsp:spPr>
        <a:xfrm>
          <a:off x="1964903" y="3177957"/>
          <a:ext cx="154807" cy="727018"/>
        </a:xfrm>
        <a:custGeom>
          <a:avLst/>
          <a:gdLst/>
          <a:ahLst/>
          <a:cxnLst/>
          <a:rect l="0" t="0" r="0" b="0"/>
          <a:pathLst>
            <a:path>
              <a:moveTo>
                <a:pt x="154807" y="0"/>
              </a:moveTo>
              <a:lnTo>
                <a:pt x="154807" y="727018"/>
              </a:lnTo>
              <a:lnTo>
                <a:pt x="0" y="727018"/>
              </a:lnTo>
            </a:path>
          </a:pathLst>
        </a:custGeom>
        <a:noFill/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C87F213-846C-48C3-B821-24B08DE92318}">
      <dsp:nvSpPr>
        <dsp:cNvPr id="0" name=""/>
        <dsp:cNvSpPr/>
      </dsp:nvSpPr>
      <dsp:spPr>
        <a:xfrm>
          <a:off x="2119710" y="1124205"/>
          <a:ext cx="2155651" cy="1379655"/>
        </a:xfrm>
        <a:custGeom>
          <a:avLst/>
          <a:gdLst/>
          <a:ahLst/>
          <a:cxnLst/>
          <a:rect l="0" t="0" r="0" b="0"/>
          <a:pathLst>
            <a:path>
              <a:moveTo>
                <a:pt x="2155651" y="0"/>
              </a:moveTo>
              <a:lnTo>
                <a:pt x="2155651" y="1224848"/>
              </a:lnTo>
              <a:lnTo>
                <a:pt x="0" y="1224848"/>
              </a:lnTo>
              <a:lnTo>
                <a:pt x="0" y="1379655"/>
              </a:lnTo>
            </a:path>
          </a:pathLst>
        </a:cu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0EAB7F1-D0A6-48AE-BDE8-87B5A88EAAD5}">
      <dsp:nvSpPr>
        <dsp:cNvPr id="0" name=""/>
        <dsp:cNvSpPr/>
      </dsp:nvSpPr>
      <dsp:spPr>
        <a:xfrm>
          <a:off x="2653419" y="4575"/>
          <a:ext cx="3243885" cy="111963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b="1" kern="1200">
              <a:latin typeface="Arial"/>
              <a:cs typeface="Arial"/>
            </a:rPr>
            <a:t>Borough Solicitor &amp; </a:t>
          </a:r>
          <a:br>
            <a:rPr lang="en-GB" sz="1400" b="1" kern="1200">
              <a:latin typeface="Arial"/>
              <a:cs typeface="Arial"/>
            </a:rPr>
          </a:br>
          <a:r>
            <a:rPr lang="en-GB" sz="1400" b="1" kern="1200">
              <a:latin typeface="Arial"/>
              <a:cs typeface="Arial"/>
            </a:rPr>
            <a:t>Monitoring Officer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>
              <a:latin typeface="Arial"/>
              <a:cs typeface="Arial"/>
            </a:rPr>
            <a:t>Sanjay Prashar</a:t>
          </a:r>
        </a:p>
      </dsp:txBody>
      <dsp:txXfrm>
        <a:off x="2653419" y="4575"/>
        <a:ext cx="3243885" cy="1119630"/>
      </dsp:txXfrm>
    </dsp:sp>
    <dsp:sp modelId="{401BD5F9-2A68-452B-A0C5-CE2B800C77F4}">
      <dsp:nvSpPr>
        <dsp:cNvPr id="0" name=""/>
        <dsp:cNvSpPr/>
      </dsp:nvSpPr>
      <dsp:spPr>
        <a:xfrm>
          <a:off x="1094652" y="2503861"/>
          <a:ext cx="2050116" cy="67409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b="1" kern="1200">
              <a:latin typeface="Arial"/>
              <a:cs typeface="Arial"/>
            </a:rPr>
            <a:t>Legal Services Manager (People)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>
              <a:latin typeface="Arial"/>
              <a:cs typeface="Arial"/>
            </a:rPr>
            <a:t>Baljinder Sanghera</a:t>
          </a:r>
        </a:p>
      </dsp:txBody>
      <dsp:txXfrm>
        <a:off x="1094652" y="2503861"/>
        <a:ext cx="2050116" cy="674096"/>
      </dsp:txXfrm>
    </dsp:sp>
    <dsp:sp modelId="{46DC2763-F8F1-4801-AD00-09060CEF3D02}">
      <dsp:nvSpPr>
        <dsp:cNvPr id="0" name=""/>
        <dsp:cNvSpPr/>
      </dsp:nvSpPr>
      <dsp:spPr>
        <a:xfrm>
          <a:off x="118866" y="3487571"/>
          <a:ext cx="1846037" cy="83480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b="1" kern="1200" dirty="0">
              <a:latin typeface="Arial"/>
              <a:cs typeface="Arial"/>
            </a:rPr>
            <a:t>Senior Solicitor Litigation, Housing &amp; Licencing</a:t>
          </a:r>
        </a:p>
      </dsp:txBody>
      <dsp:txXfrm>
        <a:off x="118866" y="3487571"/>
        <a:ext cx="1846037" cy="834808"/>
      </dsp:txXfrm>
    </dsp:sp>
    <dsp:sp modelId="{47989F44-108F-4ED3-9912-378E88E11C46}">
      <dsp:nvSpPr>
        <dsp:cNvPr id="0" name=""/>
        <dsp:cNvSpPr/>
      </dsp:nvSpPr>
      <dsp:spPr>
        <a:xfrm>
          <a:off x="2274517" y="3487571"/>
          <a:ext cx="1846037" cy="83480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b="1" kern="1200" dirty="0">
              <a:latin typeface="Arial"/>
              <a:cs typeface="Arial"/>
            </a:rPr>
            <a:t>Solicitor - Education &amp; Social Care</a:t>
          </a:r>
        </a:p>
      </dsp:txBody>
      <dsp:txXfrm>
        <a:off x="2274517" y="3487571"/>
        <a:ext cx="1846037" cy="834808"/>
      </dsp:txXfrm>
    </dsp:sp>
    <dsp:sp modelId="{1A56E8E2-20E3-4746-AC61-B9D3634F5015}">
      <dsp:nvSpPr>
        <dsp:cNvPr id="0" name=""/>
        <dsp:cNvSpPr/>
      </dsp:nvSpPr>
      <dsp:spPr>
        <a:xfrm>
          <a:off x="118866" y="4631993"/>
          <a:ext cx="1846037" cy="83480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b="1" kern="1200" dirty="0">
              <a:latin typeface="Arial"/>
              <a:cs typeface="Arial"/>
            </a:rPr>
            <a:t>Solicitor - Information Governance (L)</a:t>
          </a:r>
          <a:endParaRPr lang="en-GB" sz="1200" b="0" kern="1200" dirty="0">
            <a:latin typeface="Arial"/>
            <a:cs typeface="Arial"/>
          </a:endParaRPr>
        </a:p>
      </dsp:txBody>
      <dsp:txXfrm>
        <a:off x="118866" y="4631993"/>
        <a:ext cx="1846037" cy="834808"/>
      </dsp:txXfrm>
    </dsp:sp>
    <dsp:sp modelId="{49F6AA0F-A49F-4FFF-95DF-AA26B2AAF37D}">
      <dsp:nvSpPr>
        <dsp:cNvPr id="0" name=""/>
        <dsp:cNvSpPr/>
      </dsp:nvSpPr>
      <dsp:spPr>
        <a:xfrm>
          <a:off x="2274517" y="4631993"/>
          <a:ext cx="1846037" cy="83480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b="1" kern="1200" dirty="0">
              <a:latin typeface="Arial"/>
              <a:cs typeface="Arial"/>
            </a:rPr>
            <a:t>Assistant Solicitor Employment, Housing </a:t>
          </a:r>
          <a:br>
            <a:rPr lang="en-GB" sz="1200" b="1" kern="1200" dirty="0">
              <a:latin typeface="Arial"/>
              <a:cs typeface="Arial"/>
            </a:rPr>
          </a:br>
          <a:r>
            <a:rPr lang="en-GB" sz="1200" b="1" kern="1200" dirty="0">
              <a:latin typeface="Arial"/>
              <a:cs typeface="Arial"/>
            </a:rPr>
            <a:t>&amp; Litigation</a:t>
          </a:r>
          <a:endParaRPr lang="en-GB" sz="1200" b="0" kern="1200" dirty="0">
            <a:latin typeface="Arial"/>
            <a:cs typeface="Arial"/>
          </a:endParaRPr>
        </a:p>
      </dsp:txBody>
      <dsp:txXfrm>
        <a:off x="2274517" y="4631993"/>
        <a:ext cx="1846037" cy="834808"/>
      </dsp:txXfrm>
    </dsp:sp>
    <dsp:sp modelId="{46259154-B1A4-4FFE-94EE-2797066506A5}">
      <dsp:nvSpPr>
        <dsp:cNvPr id="0" name=""/>
        <dsp:cNvSpPr/>
      </dsp:nvSpPr>
      <dsp:spPr>
        <a:xfrm>
          <a:off x="5405954" y="2503861"/>
          <a:ext cx="2050116" cy="67409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b="1" kern="1200">
              <a:latin typeface="Arial"/>
              <a:cs typeface="Arial"/>
            </a:rPr>
            <a:t>Legal Services Manager (Place)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>
              <a:latin typeface="Arial"/>
              <a:cs typeface="Arial"/>
            </a:rPr>
            <a:t>Helen Brewster</a:t>
          </a:r>
        </a:p>
      </dsp:txBody>
      <dsp:txXfrm>
        <a:off x="5405954" y="2503861"/>
        <a:ext cx="2050116" cy="674096"/>
      </dsp:txXfrm>
    </dsp:sp>
    <dsp:sp modelId="{B2811AEE-351F-4FB7-84B2-D086A66812B7}">
      <dsp:nvSpPr>
        <dsp:cNvPr id="0" name=""/>
        <dsp:cNvSpPr/>
      </dsp:nvSpPr>
      <dsp:spPr>
        <a:xfrm>
          <a:off x="4430169" y="3487571"/>
          <a:ext cx="1846037" cy="83480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b="1" kern="1200" dirty="0">
              <a:latin typeface="Arial"/>
              <a:cs typeface="Arial"/>
            </a:rPr>
            <a:t>Senior Solicitor  Planning &amp; Highways</a:t>
          </a:r>
        </a:p>
      </dsp:txBody>
      <dsp:txXfrm>
        <a:off x="4430169" y="3487571"/>
        <a:ext cx="1846037" cy="834808"/>
      </dsp:txXfrm>
    </dsp:sp>
    <dsp:sp modelId="{CCA8C16E-BBDC-47B6-BDF7-EA87E2D17284}">
      <dsp:nvSpPr>
        <dsp:cNvPr id="0" name=""/>
        <dsp:cNvSpPr/>
      </dsp:nvSpPr>
      <dsp:spPr>
        <a:xfrm>
          <a:off x="6585820" y="3487571"/>
          <a:ext cx="1846037" cy="83480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b="1" kern="1200" dirty="0">
              <a:latin typeface="Arial"/>
              <a:cs typeface="Arial"/>
            </a:rPr>
            <a:t>Solicitor – Contracts &amp; Procurement (L)</a:t>
          </a:r>
          <a:endParaRPr lang="en-GB" sz="1200" b="0" kern="1200" dirty="0">
            <a:latin typeface="Arial"/>
            <a:cs typeface="Arial"/>
          </a:endParaRPr>
        </a:p>
      </dsp:txBody>
      <dsp:txXfrm>
        <a:off x="6585820" y="3487571"/>
        <a:ext cx="1846037" cy="834808"/>
      </dsp:txXfrm>
    </dsp:sp>
    <dsp:sp modelId="{AA25F56A-D055-4410-9BB2-C767F62A84D2}">
      <dsp:nvSpPr>
        <dsp:cNvPr id="0" name=""/>
        <dsp:cNvSpPr/>
      </dsp:nvSpPr>
      <dsp:spPr>
        <a:xfrm>
          <a:off x="4430169" y="4631993"/>
          <a:ext cx="1846037" cy="83480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b="1" kern="1200" dirty="0">
              <a:latin typeface="Arial"/>
              <a:cs typeface="Arial"/>
            </a:rPr>
            <a:t>Assistant Solicitors Planning &amp; Highways </a:t>
          </a:r>
        </a:p>
      </dsp:txBody>
      <dsp:txXfrm>
        <a:off x="4430169" y="4631993"/>
        <a:ext cx="1846037" cy="834808"/>
      </dsp:txXfrm>
    </dsp:sp>
    <dsp:sp modelId="{CE52FDE5-F5BC-4BD8-B314-D016B5723663}">
      <dsp:nvSpPr>
        <dsp:cNvPr id="0" name=""/>
        <dsp:cNvSpPr/>
      </dsp:nvSpPr>
      <dsp:spPr>
        <a:xfrm>
          <a:off x="6585820" y="4631993"/>
          <a:ext cx="1846037" cy="83480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/>
          </a:solidFill>
          <a:prstDash val="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b="1" kern="1200" dirty="0">
              <a:latin typeface="Arial"/>
              <a:cs typeface="Arial"/>
            </a:rPr>
            <a:t>Solicitor - Contracts &amp; Procurement (supernumerary) (L)</a:t>
          </a:r>
          <a:endParaRPr lang="en-GB" sz="1200" b="0" kern="1200" dirty="0">
            <a:latin typeface="Arial"/>
            <a:cs typeface="Arial"/>
          </a:endParaRPr>
        </a:p>
      </dsp:txBody>
      <dsp:txXfrm>
        <a:off x="6585820" y="4631993"/>
        <a:ext cx="1846037" cy="834808"/>
      </dsp:txXfrm>
    </dsp:sp>
    <dsp:sp modelId="{EFF5D97A-755F-490A-A5F8-E65F72588A6D}">
      <dsp:nvSpPr>
        <dsp:cNvPr id="0" name=""/>
        <dsp:cNvSpPr/>
      </dsp:nvSpPr>
      <dsp:spPr>
        <a:xfrm>
          <a:off x="4430169" y="5844084"/>
          <a:ext cx="1846037" cy="60183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b="1" kern="1200" dirty="0">
              <a:latin typeface="Arial"/>
              <a:cs typeface="Arial"/>
            </a:rPr>
            <a:t>Legal Admin Assistant </a:t>
          </a:r>
        </a:p>
      </dsp:txBody>
      <dsp:txXfrm>
        <a:off x="4430169" y="5844084"/>
        <a:ext cx="1846037" cy="601838"/>
      </dsp:txXfrm>
    </dsp:sp>
    <dsp:sp modelId="{63AC77F1-6F11-417C-B947-CABCE456D560}">
      <dsp:nvSpPr>
        <dsp:cNvPr id="0" name=""/>
        <dsp:cNvSpPr/>
      </dsp:nvSpPr>
      <dsp:spPr>
        <a:xfrm>
          <a:off x="1155896" y="1352855"/>
          <a:ext cx="2982645" cy="76042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b="1" kern="1200" dirty="0">
              <a:latin typeface="Arial"/>
              <a:cs typeface="Arial"/>
            </a:rPr>
            <a:t>PA to Borough Solicitor</a:t>
          </a:r>
          <a:endParaRPr lang="en-GB" sz="1200" kern="1200" dirty="0">
            <a:latin typeface="Arial"/>
            <a:cs typeface="Arial"/>
          </a:endParaRPr>
        </a:p>
      </dsp:txBody>
      <dsp:txXfrm>
        <a:off x="1155896" y="1352855"/>
        <a:ext cx="2982645" cy="760426"/>
      </dsp:txXfrm>
    </dsp:sp>
    <dsp:sp modelId="{D3D0A208-DD5D-432B-A442-0FB31F48D697}">
      <dsp:nvSpPr>
        <dsp:cNvPr id="0" name=""/>
        <dsp:cNvSpPr/>
      </dsp:nvSpPr>
      <dsp:spPr>
        <a:xfrm>
          <a:off x="4436066" y="1355760"/>
          <a:ext cx="2253268" cy="74241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b="1" i="0" kern="1200" dirty="0">
              <a:latin typeface="Arial"/>
              <a:cs typeface="Arial"/>
            </a:rPr>
            <a:t>Administration Assistant </a:t>
          </a:r>
          <a:br>
            <a:rPr lang="en-GB" sz="1200" b="1" i="0" kern="1200" dirty="0">
              <a:latin typeface="Arial"/>
              <a:cs typeface="Arial"/>
            </a:rPr>
          </a:br>
          <a:r>
            <a:rPr lang="en-GB" sz="1200" b="1" i="0" kern="1200" dirty="0">
              <a:latin typeface="Arial"/>
              <a:cs typeface="Arial"/>
            </a:rPr>
            <a:t>Data Protection</a:t>
          </a:r>
          <a:endParaRPr lang="en-GB" sz="1200" b="0" kern="1200" dirty="0">
            <a:latin typeface="Arial"/>
            <a:cs typeface="Arial"/>
          </a:endParaRPr>
        </a:p>
      </dsp:txBody>
      <dsp:txXfrm>
        <a:off x="4436066" y="1355760"/>
        <a:ext cx="2253268" cy="74241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088C55E-8E3E-439F-B612-806150AE4ED0}">
      <dsp:nvSpPr>
        <dsp:cNvPr id="0" name=""/>
        <dsp:cNvSpPr/>
      </dsp:nvSpPr>
      <dsp:spPr>
        <a:xfrm>
          <a:off x="4808063" y="1482543"/>
          <a:ext cx="120383" cy="455044"/>
        </a:xfrm>
        <a:custGeom>
          <a:avLst/>
          <a:gdLst/>
          <a:ahLst/>
          <a:cxnLst/>
          <a:rect l="0" t="0" r="0" b="0"/>
          <a:pathLst>
            <a:path>
              <a:moveTo>
                <a:pt x="120383" y="0"/>
              </a:moveTo>
              <a:lnTo>
                <a:pt x="120383" y="455044"/>
              </a:lnTo>
              <a:lnTo>
                <a:pt x="0" y="455044"/>
              </a:lnTo>
            </a:path>
          </a:pathLst>
        </a:cu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0BC102D-A004-4925-8B00-121D80D78D88}">
      <dsp:nvSpPr>
        <dsp:cNvPr id="0" name=""/>
        <dsp:cNvSpPr/>
      </dsp:nvSpPr>
      <dsp:spPr>
        <a:xfrm>
          <a:off x="7550500" y="3363567"/>
          <a:ext cx="120383" cy="165949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59497"/>
              </a:lnTo>
              <a:lnTo>
                <a:pt x="120383" y="1659497"/>
              </a:lnTo>
            </a:path>
          </a:pathLst>
        </a:custGeom>
        <a:noFill/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5D41438-DE19-47B7-A2C3-4EECBF4B1CD8}">
      <dsp:nvSpPr>
        <dsp:cNvPr id="0" name=""/>
        <dsp:cNvSpPr/>
      </dsp:nvSpPr>
      <dsp:spPr>
        <a:xfrm>
          <a:off x="7430116" y="3363567"/>
          <a:ext cx="120383" cy="1659497"/>
        </a:xfrm>
        <a:custGeom>
          <a:avLst/>
          <a:gdLst/>
          <a:ahLst/>
          <a:cxnLst/>
          <a:rect l="0" t="0" r="0" b="0"/>
          <a:pathLst>
            <a:path>
              <a:moveTo>
                <a:pt x="120383" y="0"/>
              </a:moveTo>
              <a:lnTo>
                <a:pt x="120383" y="1659497"/>
              </a:lnTo>
              <a:lnTo>
                <a:pt x="0" y="1659497"/>
              </a:lnTo>
            </a:path>
          </a:pathLst>
        </a:custGeom>
        <a:noFill/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57B0676-4875-4A25-AA05-A98A3D570835}">
      <dsp:nvSpPr>
        <dsp:cNvPr id="0" name=""/>
        <dsp:cNvSpPr/>
      </dsp:nvSpPr>
      <dsp:spPr>
        <a:xfrm>
          <a:off x="7550500" y="3363567"/>
          <a:ext cx="120383" cy="6334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33421"/>
              </a:lnTo>
              <a:lnTo>
                <a:pt x="120383" y="633421"/>
              </a:lnTo>
            </a:path>
          </a:pathLst>
        </a:custGeom>
        <a:noFill/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C2669DE-CC09-4BAB-89DC-9EB31695D182}">
      <dsp:nvSpPr>
        <dsp:cNvPr id="0" name=""/>
        <dsp:cNvSpPr/>
      </dsp:nvSpPr>
      <dsp:spPr>
        <a:xfrm>
          <a:off x="7430116" y="3363567"/>
          <a:ext cx="120383" cy="633421"/>
        </a:xfrm>
        <a:custGeom>
          <a:avLst/>
          <a:gdLst/>
          <a:ahLst/>
          <a:cxnLst/>
          <a:rect l="0" t="0" r="0" b="0"/>
          <a:pathLst>
            <a:path>
              <a:moveTo>
                <a:pt x="120383" y="0"/>
              </a:moveTo>
              <a:lnTo>
                <a:pt x="120383" y="633421"/>
              </a:lnTo>
              <a:lnTo>
                <a:pt x="0" y="633421"/>
              </a:lnTo>
            </a:path>
          </a:pathLst>
        </a:custGeom>
        <a:noFill/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4893DFF-8A86-4344-BFA7-45CFE6DA539F}">
      <dsp:nvSpPr>
        <dsp:cNvPr id="0" name=""/>
        <dsp:cNvSpPr/>
      </dsp:nvSpPr>
      <dsp:spPr>
        <a:xfrm>
          <a:off x="4928447" y="1482543"/>
          <a:ext cx="2622052" cy="105479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34406"/>
              </a:lnTo>
              <a:lnTo>
                <a:pt x="2622052" y="934406"/>
              </a:lnTo>
              <a:lnTo>
                <a:pt x="2622052" y="1054790"/>
              </a:lnTo>
            </a:path>
          </a:pathLst>
        </a:cu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6EF144E-DB8C-4BD4-BE5D-031E096060F4}">
      <dsp:nvSpPr>
        <dsp:cNvPr id="0" name=""/>
        <dsp:cNvSpPr/>
      </dsp:nvSpPr>
      <dsp:spPr>
        <a:xfrm>
          <a:off x="3918323" y="3377967"/>
          <a:ext cx="117787" cy="267117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71173"/>
              </a:lnTo>
              <a:lnTo>
                <a:pt x="117787" y="2671173"/>
              </a:lnTo>
            </a:path>
          </a:pathLst>
        </a:custGeom>
        <a:noFill/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54D7A1-9A69-433A-9DF6-20A2F6538A19}">
      <dsp:nvSpPr>
        <dsp:cNvPr id="0" name=""/>
        <dsp:cNvSpPr/>
      </dsp:nvSpPr>
      <dsp:spPr>
        <a:xfrm>
          <a:off x="3918323" y="3377967"/>
          <a:ext cx="117787" cy="164509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45097"/>
              </a:lnTo>
              <a:lnTo>
                <a:pt x="117787" y="1645097"/>
              </a:lnTo>
            </a:path>
          </a:pathLst>
        </a:custGeom>
        <a:noFill/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A25711C-0EA3-4829-AF94-C4720BBFC65B}">
      <dsp:nvSpPr>
        <dsp:cNvPr id="0" name=""/>
        <dsp:cNvSpPr/>
      </dsp:nvSpPr>
      <dsp:spPr>
        <a:xfrm>
          <a:off x="3918323" y="3377967"/>
          <a:ext cx="117787" cy="6190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19021"/>
              </a:lnTo>
              <a:lnTo>
                <a:pt x="117787" y="619021"/>
              </a:lnTo>
            </a:path>
          </a:pathLst>
        </a:custGeom>
        <a:noFill/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411EEFA-7101-4909-A243-BA5A630E89BD}">
      <dsp:nvSpPr>
        <dsp:cNvPr id="0" name=""/>
        <dsp:cNvSpPr/>
      </dsp:nvSpPr>
      <dsp:spPr>
        <a:xfrm>
          <a:off x="4712429" y="1482543"/>
          <a:ext cx="216018" cy="1069190"/>
        </a:xfrm>
        <a:custGeom>
          <a:avLst/>
          <a:gdLst/>
          <a:ahLst/>
          <a:cxnLst/>
          <a:rect l="0" t="0" r="0" b="0"/>
          <a:pathLst>
            <a:path>
              <a:moveTo>
                <a:pt x="216018" y="0"/>
              </a:moveTo>
              <a:lnTo>
                <a:pt x="216018" y="948806"/>
              </a:lnTo>
              <a:lnTo>
                <a:pt x="0" y="948806"/>
              </a:lnTo>
              <a:lnTo>
                <a:pt x="0" y="1069190"/>
              </a:lnTo>
            </a:path>
          </a:pathLst>
        </a:cu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87A3B8A-825D-4EFE-B386-E19F1BE38E20}">
      <dsp:nvSpPr>
        <dsp:cNvPr id="0" name=""/>
        <dsp:cNvSpPr/>
      </dsp:nvSpPr>
      <dsp:spPr>
        <a:xfrm>
          <a:off x="2186010" y="3356069"/>
          <a:ext cx="176218" cy="1701574"/>
        </a:xfrm>
        <a:custGeom>
          <a:avLst/>
          <a:gdLst/>
          <a:ahLst/>
          <a:cxnLst/>
          <a:rect l="0" t="0" r="0" b="0"/>
          <a:pathLst>
            <a:path>
              <a:moveTo>
                <a:pt x="176218" y="0"/>
              </a:moveTo>
              <a:lnTo>
                <a:pt x="176218" y="1701574"/>
              </a:lnTo>
              <a:lnTo>
                <a:pt x="0" y="1701574"/>
              </a:lnTo>
            </a:path>
          </a:pathLst>
        </a:custGeom>
        <a:noFill/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3B5B265-F8F5-46B0-9CDE-D0C9DE777341}">
      <dsp:nvSpPr>
        <dsp:cNvPr id="0" name=""/>
        <dsp:cNvSpPr/>
      </dsp:nvSpPr>
      <dsp:spPr>
        <a:xfrm>
          <a:off x="2316509" y="3356069"/>
          <a:ext cx="91440" cy="63690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36901"/>
              </a:lnTo>
              <a:lnTo>
                <a:pt x="137016" y="636901"/>
              </a:lnTo>
            </a:path>
          </a:pathLst>
        </a:custGeom>
        <a:noFill/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2F884B4-02B8-471E-A6EB-1EC3C5D75DBD}">
      <dsp:nvSpPr>
        <dsp:cNvPr id="0" name=""/>
        <dsp:cNvSpPr/>
      </dsp:nvSpPr>
      <dsp:spPr>
        <a:xfrm>
          <a:off x="2186010" y="3356069"/>
          <a:ext cx="176218" cy="640919"/>
        </a:xfrm>
        <a:custGeom>
          <a:avLst/>
          <a:gdLst/>
          <a:ahLst/>
          <a:cxnLst/>
          <a:rect l="0" t="0" r="0" b="0"/>
          <a:pathLst>
            <a:path>
              <a:moveTo>
                <a:pt x="176218" y="0"/>
              </a:moveTo>
              <a:lnTo>
                <a:pt x="176218" y="640919"/>
              </a:lnTo>
              <a:lnTo>
                <a:pt x="0" y="640919"/>
              </a:lnTo>
            </a:path>
          </a:pathLst>
        </a:custGeom>
        <a:noFill/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82AF96E-4CDB-4E56-AB47-764B7BCE3D32}">
      <dsp:nvSpPr>
        <dsp:cNvPr id="0" name=""/>
        <dsp:cNvSpPr/>
      </dsp:nvSpPr>
      <dsp:spPr>
        <a:xfrm>
          <a:off x="2362229" y="1482543"/>
          <a:ext cx="2566217" cy="1047292"/>
        </a:xfrm>
        <a:custGeom>
          <a:avLst/>
          <a:gdLst/>
          <a:ahLst/>
          <a:cxnLst/>
          <a:rect l="0" t="0" r="0" b="0"/>
          <a:pathLst>
            <a:path>
              <a:moveTo>
                <a:pt x="2566217" y="0"/>
              </a:moveTo>
              <a:lnTo>
                <a:pt x="2566217" y="926908"/>
              </a:lnTo>
              <a:lnTo>
                <a:pt x="0" y="926908"/>
              </a:lnTo>
              <a:lnTo>
                <a:pt x="0" y="1047292"/>
              </a:lnTo>
            </a:path>
          </a:pathLst>
        </a:cu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0EAB7F1-D0A6-48AE-BDE8-87B5A88EAAD5}">
      <dsp:nvSpPr>
        <dsp:cNvPr id="0" name=""/>
        <dsp:cNvSpPr/>
      </dsp:nvSpPr>
      <dsp:spPr>
        <a:xfrm>
          <a:off x="3264074" y="3727"/>
          <a:ext cx="3328746" cy="147881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b="1" kern="1200">
              <a:latin typeface="Arial" panose="020B0604020202020204" pitchFamily="34" charset="0"/>
              <a:cs typeface="Arial" panose="020B0604020202020204" pitchFamily="34" charset="0"/>
            </a:rPr>
            <a:t>Assistant Director: Communities </a:t>
          </a:r>
          <a:br>
            <a:rPr lang="en-GB" sz="1400" b="1" kern="1200"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en-GB" sz="1400" b="1" kern="1200">
              <a:latin typeface="Arial" panose="020B0604020202020204" pitchFamily="34" charset="0"/>
              <a:cs typeface="Arial" panose="020B0604020202020204" pitchFamily="34" charset="0"/>
            </a:rPr>
            <a:t>&amp; Policy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>
              <a:latin typeface="Arial" panose="020B0604020202020204" pitchFamily="34" charset="0"/>
              <a:cs typeface="Arial" panose="020B0604020202020204" pitchFamily="34" charset="0"/>
            </a:rPr>
            <a:t>Abby Thomas</a:t>
          </a:r>
        </a:p>
      </dsp:txBody>
      <dsp:txXfrm>
        <a:off x="3264074" y="3727"/>
        <a:ext cx="3328746" cy="1478816"/>
      </dsp:txXfrm>
    </dsp:sp>
    <dsp:sp modelId="{0F0C093A-74F3-433F-95C7-977B09D22E3B}">
      <dsp:nvSpPr>
        <dsp:cNvPr id="0" name=""/>
        <dsp:cNvSpPr/>
      </dsp:nvSpPr>
      <dsp:spPr>
        <a:xfrm>
          <a:off x="1369597" y="2529835"/>
          <a:ext cx="1985264" cy="82623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b="1" kern="1200" dirty="0">
              <a:latin typeface="Arial" panose="020B0604020202020204" pitchFamily="34" charset="0"/>
              <a:cs typeface="Arial" panose="020B0604020202020204" pitchFamily="34" charset="0"/>
            </a:rPr>
            <a:t>Head of Policy, Performance &amp; Partnerships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 dirty="0">
              <a:latin typeface="Arial" panose="020B0604020202020204" pitchFamily="34" charset="0"/>
              <a:cs typeface="Arial" panose="020B0604020202020204" pitchFamily="34" charset="0"/>
            </a:rPr>
            <a:t>Catalin Bogos</a:t>
          </a:r>
        </a:p>
      </dsp:txBody>
      <dsp:txXfrm>
        <a:off x="1369597" y="2529835"/>
        <a:ext cx="1985264" cy="826233"/>
      </dsp:txXfrm>
    </dsp:sp>
    <dsp:sp modelId="{FB27C965-C952-47AE-ABB4-F00D171E904C}">
      <dsp:nvSpPr>
        <dsp:cNvPr id="0" name=""/>
        <dsp:cNvSpPr/>
      </dsp:nvSpPr>
      <dsp:spPr>
        <a:xfrm>
          <a:off x="760954" y="3604334"/>
          <a:ext cx="1425056" cy="78530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b="1" kern="1200" dirty="0">
              <a:latin typeface="Arial" panose="020B0604020202020204" pitchFamily="34" charset="0"/>
              <a:cs typeface="Arial" panose="020B0604020202020204" pitchFamily="34" charset="0"/>
            </a:rPr>
            <a:t>Corporate Performance Analyst</a:t>
          </a:r>
        </a:p>
      </dsp:txBody>
      <dsp:txXfrm>
        <a:off x="760954" y="3604334"/>
        <a:ext cx="1425056" cy="785308"/>
      </dsp:txXfrm>
    </dsp:sp>
    <dsp:sp modelId="{5E591AE3-7B30-40B0-9BAB-CF6FA314215B}">
      <dsp:nvSpPr>
        <dsp:cNvPr id="0" name=""/>
        <dsp:cNvSpPr/>
      </dsp:nvSpPr>
      <dsp:spPr>
        <a:xfrm>
          <a:off x="2453526" y="3583026"/>
          <a:ext cx="1337497" cy="81988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b="1" kern="1200" dirty="0">
              <a:latin typeface="Arial" panose="020B0604020202020204" pitchFamily="34" charset="0"/>
              <a:cs typeface="Arial" panose="020B0604020202020204" pitchFamily="34" charset="0"/>
            </a:rPr>
            <a:t>Thriving Communities </a:t>
          </a:r>
          <a:br>
            <a:rPr lang="en-GB" sz="1200" b="1" kern="1200" dirty="0"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en-GB" sz="1200" b="1" kern="1200" dirty="0">
              <a:latin typeface="Arial" panose="020B0604020202020204" pitchFamily="34" charset="0"/>
              <a:cs typeface="Arial" panose="020B0604020202020204" pitchFamily="34" charset="0"/>
            </a:rPr>
            <a:t>Co-Ordinator</a:t>
          </a:r>
        </a:p>
      </dsp:txBody>
      <dsp:txXfrm>
        <a:off x="2453526" y="3583026"/>
        <a:ext cx="1337497" cy="819887"/>
      </dsp:txXfrm>
    </dsp:sp>
    <dsp:sp modelId="{6ECB6C0B-5861-4364-9875-DC3C5B2BE364}">
      <dsp:nvSpPr>
        <dsp:cNvPr id="0" name=""/>
        <dsp:cNvSpPr/>
      </dsp:nvSpPr>
      <dsp:spPr>
        <a:xfrm>
          <a:off x="760954" y="4664989"/>
          <a:ext cx="1425056" cy="78530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b="1" kern="1200" dirty="0">
              <a:latin typeface="Arial" panose="020B0604020202020204" pitchFamily="34" charset="0"/>
              <a:cs typeface="Arial" panose="020B0604020202020204" pitchFamily="34" charset="0"/>
            </a:rPr>
            <a:t>Thriving Communities Officer</a:t>
          </a:r>
        </a:p>
      </dsp:txBody>
      <dsp:txXfrm>
        <a:off x="760954" y="4664989"/>
        <a:ext cx="1425056" cy="785308"/>
      </dsp:txXfrm>
    </dsp:sp>
    <dsp:sp modelId="{94441BD4-9191-4415-8CE9-D15193DD1DDC}">
      <dsp:nvSpPr>
        <dsp:cNvPr id="0" name=""/>
        <dsp:cNvSpPr/>
      </dsp:nvSpPr>
      <dsp:spPr>
        <a:xfrm>
          <a:off x="3719796" y="2551734"/>
          <a:ext cx="1985264" cy="82623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b="1" kern="1200">
              <a:latin typeface="Arial" panose="020B0604020202020204" pitchFamily="34" charset="0"/>
              <a:cs typeface="Arial" panose="020B0604020202020204" pitchFamily="34" charset="0"/>
            </a:rPr>
            <a:t>Head of Community 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b="1" kern="1200">
              <a:latin typeface="Arial" panose="020B0604020202020204" pitchFamily="34" charset="0"/>
              <a:cs typeface="Arial" panose="020B0604020202020204" pitchFamily="34" charset="0"/>
            </a:rPr>
            <a:t>Engagement &amp; Equalities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>
              <a:latin typeface="Arial" panose="020B0604020202020204" pitchFamily="34" charset="0"/>
              <a:cs typeface="Arial" panose="020B0604020202020204" pitchFamily="34" charset="0"/>
            </a:rPr>
            <a:t>Harjit Hunjan</a:t>
          </a:r>
        </a:p>
      </dsp:txBody>
      <dsp:txXfrm>
        <a:off x="3719796" y="2551734"/>
        <a:ext cx="1985264" cy="826233"/>
      </dsp:txXfrm>
    </dsp:sp>
    <dsp:sp modelId="{01FA576D-D338-4353-A24D-A44BC2411ADE}">
      <dsp:nvSpPr>
        <dsp:cNvPr id="0" name=""/>
        <dsp:cNvSpPr/>
      </dsp:nvSpPr>
      <dsp:spPr>
        <a:xfrm>
          <a:off x="4036110" y="3604334"/>
          <a:ext cx="1593352" cy="78530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b="1" kern="1200" dirty="0">
              <a:latin typeface="Arial" panose="020B0604020202020204" pitchFamily="34" charset="0"/>
              <a:cs typeface="Arial" panose="020B0604020202020204" pitchFamily="34" charset="0"/>
            </a:rPr>
            <a:t>Community Engagement &amp; Equalities Officer</a:t>
          </a:r>
        </a:p>
      </dsp:txBody>
      <dsp:txXfrm>
        <a:off x="4036110" y="3604334"/>
        <a:ext cx="1593352" cy="785308"/>
      </dsp:txXfrm>
    </dsp:sp>
    <dsp:sp modelId="{70CC760D-B677-474C-B722-9F1A0F9A5D6A}">
      <dsp:nvSpPr>
        <dsp:cNvPr id="0" name=""/>
        <dsp:cNvSpPr/>
      </dsp:nvSpPr>
      <dsp:spPr>
        <a:xfrm>
          <a:off x="4036110" y="4630410"/>
          <a:ext cx="1593352" cy="78530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b="1" kern="1200" dirty="0">
              <a:latin typeface="Arial" panose="020B0604020202020204" pitchFamily="34" charset="0"/>
              <a:cs typeface="Arial" panose="020B0604020202020204" pitchFamily="34" charset="0"/>
            </a:rPr>
            <a:t>Community Engagement Officer</a:t>
          </a:r>
        </a:p>
      </dsp:txBody>
      <dsp:txXfrm>
        <a:off x="4036110" y="4630410"/>
        <a:ext cx="1593352" cy="785308"/>
      </dsp:txXfrm>
    </dsp:sp>
    <dsp:sp modelId="{49F3523B-BBA3-42CC-AA0B-87EEC41DFAAB}">
      <dsp:nvSpPr>
        <dsp:cNvPr id="0" name=""/>
        <dsp:cNvSpPr/>
      </dsp:nvSpPr>
      <dsp:spPr>
        <a:xfrm>
          <a:off x="4036110" y="5656487"/>
          <a:ext cx="1593352" cy="78530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b="1" kern="1200" dirty="0">
              <a:latin typeface="Arial" panose="020B0604020202020204" pitchFamily="34" charset="0"/>
              <a:cs typeface="Arial" panose="020B0604020202020204" pitchFamily="34" charset="0"/>
            </a:rPr>
            <a:t>Community Development Manager</a:t>
          </a:r>
        </a:p>
      </dsp:txBody>
      <dsp:txXfrm>
        <a:off x="4036110" y="5656487"/>
        <a:ext cx="1593352" cy="785308"/>
      </dsp:txXfrm>
    </dsp:sp>
    <dsp:sp modelId="{5C66FCFB-F28E-46AD-A9F7-4688C29A1834}">
      <dsp:nvSpPr>
        <dsp:cNvPr id="0" name=""/>
        <dsp:cNvSpPr/>
      </dsp:nvSpPr>
      <dsp:spPr>
        <a:xfrm>
          <a:off x="6557868" y="2537333"/>
          <a:ext cx="1985264" cy="82623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8CA95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b="1" kern="1200">
              <a:latin typeface="Arial" panose="020B0604020202020204" pitchFamily="34" charset="0"/>
              <a:cs typeface="Arial" panose="020B0604020202020204" pitchFamily="34" charset="0"/>
            </a:rPr>
            <a:t>Head of Communications 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b="1" kern="1200">
              <a:latin typeface="Arial" panose="020B0604020202020204" pitchFamily="34" charset="0"/>
              <a:cs typeface="Arial" panose="020B0604020202020204" pitchFamily="34" charset="0"/>
            </a:rPr>
            <a:t>&amp; Marketing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>
              <a:latin typeface="Arial" panose="020B0604020202020204" pitchFamily="34" charset="0"/>
              <a:cs typeface="Arial" panose="020B0604020202020204" pitchFamily="34" charset="0"/>
            </a:rPr>
            <a:t>Alayna Razzell</a:t>
          </a:r>
        </a:p>
      </dsp:txBody>
      <dsp:txXfrm>
        <a:off x="6557868" y="2537333"/>
        <a:ext cx="1985264" cy="826233"/>
      </dsp:txXfrm>
    </dsp:sp>
    <dsp:sp modelId="{90651191-9676-46F7-A01C-7E574CFECDD5}">
      <dsp:nvSpPr>
        <dsp:cNvPr id="0" name=""/>
        <dsp:cNvSpPr/>
      </dsp:nvSpPr>
      <dsp:spPr>
        <a:xfrm>
          <a:off x="5870230" y="3604334"/>
          <a:ext cx="1559886" cy="78530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b="1" kern="1200" dirty="0">
              <a:latin typeface="Arial" panose="020B0604020202020204" pitchFamily="34" charset="0"/>
              <a:cs typeface="Arial" panose="020B0604020202020204" pitchFamily="34" charset="0"/>
            </a:rPr>
            <a:t>Deputy Head of Communications &amp; Marketing</a:t>
          </a:r>
        </a:p>
      </dsp:txBody>
      <dsp:txXfrm>
        <a:off x="5870230" y="3604334"/>
        <a:ext cx="1559886" cy="785308"/>
      </dsp:txXfrm>
    </dsp:sp>
    <dsp:sp modelId="{E005ABCF-3CD7-4391-BA33-87BC416126C9}">
      <dsp:nvSpPr>
        <dsp:cNvPr id="0" name=""/>
        <dsp:cNvSpPr/>
      </dsp:nvSpPr>
      <dsp:spPr>
        <a:xfrm>
          <a:off x="7670884" y="3604334"/>
          <a:ext cx="1559886" cy="78530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b="1" kern="1200" dirty="0">
              <a:latin typeface="Arial" panose="020B0604020202020204" pitchFamily="34" charset="0"/>
              <a:cs typeface="Arial" panose="020B0604020202020204" pitchFamily="34" charset="0"/>
            </a:rPr>
            <a:t>Communications &amp; Marketing Officer</a:t>
          </a:r>
        </a:p>
      </dsp:txBody>
      <dsp:txXfrm>
        <a:off x="7670884" y="3604334"/>
        <a:ext cx="1559886" cy="785308"/>
      </dsp:txXfrm>
    </dsp:sp>
    <dsp:sp modelId="{044603B2-BBCC-4272-8433-A581CDBCF09A}">
      <dsp:nvSpPr>
        <dsp:cNvPr id="0" name=""/>
        <dsp:cNvSpPr/>
      </dsp:nvSpPr>
      <dsp:spPr>
        <a:xfrm>
          <a:off x="5870230" y="4630410"/>
          <a:ext cx="1559886" cy="78530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b="1" kern="1200" dirty="0">
              <a:latin typeface="Arial" panose="020B0604020202020204" pitchFamily="34" charset="0"/>
              <a:cs typeface="Arial" panose="020B0604020202020204" pitchFamily="34" charset="0"/>
            </a:rPr>
            <a:t>Graphic Designers</a:t>
          </a:r>
        </a:p>
      </dsp:txBody>
      <dsp:txXfrm>
        <a:off x="5870230" y="4630410"/>
        <a:ext cx="1559886" cy="785308"/>
      </dsp:txXfrm>
    </dsp:sp>
    <dsp:sp modelId="{BB4E080B-0326-413A-9B3B-ADBD99A26FC1}">
      <dsp:nvSpPr>
        <dsp:cNvPr id="0" name=""/>
        <dsp:cNvSpPr/>
      </dsp:nvSpPr>
      <dsp:spPr>
        <a:xfrm>
          <a:off x="7670884" y="4630410"/>
          <a:ext cx="1559886" cy="78530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b="1" kern="1200" dirty="0">
              <a:latin typeface="Arial" panose="020B0604020202020204" pitchFamily="34" charset="0"/>
              <a:cs typeface="Arial" panose="020B0604020202020204" pitchFamily="34" charset="0"/>
            </a:rPr>
            <a:t>Events &amp; Marketing Manager</a:t>
          </a:r>
        </a:p>
      </dsp:txBody>
      <dsp:txXfrm>
        <a:off x="7670884" y="4630410"/>
        <a:ext cx="1559886" cy="785308"/>
      </dsp:txXfrm>
    </dsp:sp>
    <dsp:sp modelId="{63AC77F1-6F11-417C-B947-CABCE456D560}">
      <dsp:nvSpPr>
        <dsp:cNvPr id="0" name=""/>
        <dsp:cNvSpPr/>
      </dsp:nvSpPr>
      <dsp:spPr>
        <a:xfrm>
          <a:off x="2333101" y="1657913"/>
          <a:ext cx="2474962" cy="55934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b="1" kern="1200" dirty="0">
              <a:latin typeface="Arial" panose="020B0604020202020204" pitchFamily="34" charset="0"/>
              <a:cs typeface="Arial" panose="020B0604020202020204" pitchFamily="34" charset="0"/>
            </a:rPr>
            <a:t>Project Support Officer</a:t>
          </a:r>
          <a:endParaRPr lang="en-GB" sz="12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333101" y="1657913"/>
        <a:ext cx="2474962" cy="55934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088C55E-8E3E-439F-B612-806150AE4ED0}">
      <dsp:nvSpPr>
        <dsp:cNvPr id="0" name=""/>
        <dsp:cNvSpPr/>
      </dsp:nvSpPr>
      <dsp:spPr>
        <a:xfrm>
          <a:off x="4377904" y="1747889"/>
          <a:ext cx="95465" cy="495218"/>
        </a:xfrm>
        <a:custGeom>
          <a:avLst/>
          <a:gdLst/>
          <a:ahLst/>
          <a:cxnLst/>
          <a:rect l="0" t="0" r="0" b="0"/>
          <a:pathLst>
            <a:path>
              <a:moveTo>
                <a:pt x="95465" y="0"/>
              </a:moveTo>
              <a:lnTo>
                <a:pt x="95465" y="495218"/>
              </a:lnTo>
              <a:lnTo>
                <a:pt x="0" y="495218"/>
              </a:lnTo>
            </a:path>
          </a:pathLst>
        </a:cu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D989944-7214-4821-A74F-9DE8E5CAE162}">
      <dsp:nvSpPr>
        <dsp:cNvPr id="0" name=""/>
        <dsp:cNvSpPr/>
      </dsp:nvSpPr>
      <dsp:spPr>
        <a:xfrm>
          <a:off x="4473370" y="1747889"/>
          <a:ext cx="3803317" cy="99043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94970"/>
              </a:lnTo>
              <a:lnTo>
                <a:pt x="3803317" y="894970"/>
              </a:lnTo>
              <a:lnTo>
                <a:pt x="3803317" y="990436"/>
              </a:lnTo>
            </a:path>
          </a:pathLst>
        </a:cu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90D5B78-D6BB-4FDD-8A30-24F6D59B1C07}">
      <dsp:nvSpPr>
        <dsp:cNvPr id="0" name=""/>
        <dsp:cNvSpPr/>
      </dsp:nvSpPr>
      <dsp:spPr>
        <a:xfrm>
          <a:off x="6272939" y="3919448"/>
          <a:ext cx="191456" cy="153366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33662"/>
              </a:lnTo>
              <a:lnTo>
                <a:pt x="191456" y="1533662"/>
              </a:lnTo>
            </a:path>
          </a:pathLst>
        </a:custGeom>
        <a:noFill/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5F9F6BA-EE6C-4059-BE99-4E3B9535F31D}">
      <dsp:nvSpPr>
        <dsp:cNvPr id="0" name=""/>
        <dsp:cNvSpPr/>
      </dsp:nvSpPr>
      <dsp:spPr>
        <a:xfrm>
          <a:off x="6272939" y="3919448"/>
          <a:ext cx="191456" cy="59405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94059"/>
              </a:lnTo>
              <a:lnTo>
                <a:pt x="191456" y="594059"/>
              </a:lnTo>
            </a:path>
          </a:pathLst>
        </a:custGeom>
        <a:noFill/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4893DFF-8A86-4344-BFA7-45CFE6DA539F}">
      <dsp:nvSpPr>
        <dsp:cNvPr id="0" name=""/>
        <dsp:cNvSpPr/>
      </dsp:nvSpPr>
      <dsp:spPr>
        <a:xfrm>
          <a:off x="4473370" y="1747889"/>
          <a:ext cx="2310120" cy="99043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94970"/>
              </a:lnTo>
              <a:lnTo>
                <a:pt x="2310120" y="894970"/>
              </a:lnTo>
              <a:lnTo>
                <a:pt x="2310120" y="990436"/>
              </a:lnTo>
            </a:path>
          </a:pathLst>
        </a:cu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E8752B7-20BA-4AB5-BBDF-B50C1E88348E}">
      <dsp:nvSpPr>
        <dsp:cNvPr id="0" name=""/>
        <dsp:cNvSpPr/>
      </dsp:nvSpPr>
      <dsp:spPr>
        <a:xfrm>
          <a:off x="4473370" y="1747889"/>
          <a:ext cx="789980" cy="99043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94970"/>
              </a:lnTo>
              <a:lnTo>
                <a:pt x="789980" y="894970"/>
              </a:lnTo>
              <a:lnTo>
                <a:pt x="789980" y="990436"/>
              </a:lnTo>
            </a:path>
          </a:pathLst>
        </a:cu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C4EA47C-BCAC-45D9-A619-A5BB4E437FA6}">
      <dsp:nvSpPr>
        <dsp:cNvPr id="0" name=""/>
        <dsp:cNvSpPr/>
      </dsp:nvSpPr>
      <dsp:spPr>
        <a:xfrm>
          <a:off x="3243459" y="3918125"/>
          <a:ext cx="189656" cy="66018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60183"/>
              </a:lnTo>
              <a:lnTo>
                <a:pt x="189656" y="660183"/>
              </a:lnTo>
            </a:path>
          </a:pathLst>
        </a:custGeom>
        <a:noFill/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411EEFA-7101-4909-A243-BA5A630E89BD}">
      <dsp:nvSpPr>
        <dsp:cNvPr id="0" name=""/>
        <dsp:cNvSpPr/>
      </dsp:nvSpPr>
      <dsp:spPr>
        <a:xfrm>
          <a:off x="3749210" y="1747889"/>
          <a:ext cx="724159" cy="990436"/>
        </a:xfrm>
        <a:custGeom>
          <a:avLst/>
          <a:gdLst/>
          <a:ahLst/>
          <a:cxnLst/>
          <a:rect l="0" t="0" r="0" b="0"/>
          <a:pathLst>
            <a:path>
              <a:moveTo>
                <a:pt x="724159" y="0"/>
              </a:moveTo>
              <a:lnTo>
                <a:pt x="724159" y="894970"/>
              </a:lnTo>
              <a:lnTo>
                <a:pt x="0" y="894970"/>
              </a:lnTo>
              <a:lnTo>
                <a:pt x="0" y="990436"/>
              </a:lnTo>
            </a:path>
          </a:pathLst>
        </a:cu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41FCD38-9A76-4FD7-889A-04EDB455CCB6}">
      <dsp:nvSpPr>
        <dsp:cNvPr id="0" name=""/>
        <dsp:cNvSpPr/>
      </dsp:nvSpPr>
      <dsp:spPr>
        <a:xfrm>
          <a:off x="2193479" y="1747889"/>
          <a:ext cx="2279890" cy="990436"/>
        </a:xfrm>
        <a:custGeom>
          <a:avLst/>
          <a:gdLst/>
          <a:ahLst/>
          <a:cxnLst/>
          <a:rect l="0" t="0" r="0" b="0"/>
          <a:pathLst>
            <a:path>
              <a:moveTo>
                <a:pt x="2279890" y="0"/>
              </a:moveTo>
              <a:lnTo>
                <a:pt x="2279890" y="894970"/>
              </a:lnTo>
              <a:lnTo>
                <a:pt x="0" y="894970"/>
              </a:lnTo>
              <a:lnTo>
                <a:pt x="0" y="990436"/>
              </a:lnTo>
            </a:path>
          </a:pathLst>
        </a:cu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ADD4DF9-A617-4675-AEC5-611F38F94D35}">
      <dsp:nvSpPr>
        <dsp:cNvPr id="0" name=""/>
        <dsp:cNvSpPr/>
      </dsp:nvSpPr>
      <dsp:spPr>
        <a:xfrm>
          <a:off x="132374" y="3926508"/>
          <a:ext cx="189593" cy="157903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79036"/>
              </a:lnTo>
              <a:lnTo>
                <a:pt x="189593" y="1579036"/>
              </a:lnTo>
            </a:path>
          </a:pathLst>
        </a:custGeom>
        <a:noFill/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655A8C4-E034-44D2-BC03-576E8E209AA2}">
      <dsp:nvSpPr>
        <dsp:cNvPr id="0" name=""/>
        <dsp:cNvSpPr/>
      </dsp:nvSpPr>
      <dsp:spPr>
        <a:xfrm>
          <a:off x="132374" y="3926508"/>
          <a:ext cx="189593" cy="55346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53468"/>
              </a:lnTo>
              <a:lnTo>
                <a:pt x="189593" y="553468"/>
              </a:lnTo>
            </a:path>
          </a:pathLst>
        </a:custGeom>
        <a:noFill/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82AF96E-4CDB-4E56-AB47-764B7BCE3D32}">
      <dsp:nvSpPr>
        <dsp:cNvPr id="0" name=""/>
        <dsp:cNvSpPr/>
      </dsp:nvSpPr>
      <dsp:spPr>
        <a:xfrm>
          <a:off x="637958" y="1747889"/>
          <a:ext cx="3835411" cy="990436"/>
        </a:xfrm>
        <a:custGeom>
          <a:avLst/>
          <a:gdLst/>
          <a:ahLst/>
          <a:cxnLst/>
          <a:rect l="0" t="0" r="0" b="0"/>
          <a:pathLst>
            <a:path>
              <a:moveTo>
                <a:pt x="3835411" y="0"/>
              </a:moveTo>
              <a:lnTo>
                <a:pt x="3835411" y="894970"/>
              </a:lnTo>
              <a:lnTo>
                <a:pt x="0" y="894970"/>
              </a:lnTo>
              <a:lnTo>
                <a:pt x="0" y="990436"/>
              </a:lnTo>
            </a:path>
          </a:pathLst>
        </a:cu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0EAB7F1-D0A6-48AE-BDE8-87B5A88EAAD5}">
      <dsp:nvSpPr>
        <dsp:cNvPr id="0" name=""/>
        <dsp:cNvSpPr/>
      </dsp:nvSpPr>
      <dsp:spPr>
        <a:xfrm>
          <a:off x="2802970" y="287051"/>
          <a:ext cx="3340798" cy="146083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b="1" kern="1200">
              <a:latin typeface="Arial" panose="020B0604020202020204" pitchFamily="34" charset="0"/>
              <a:cs typeface="Arial" panose="020B0604020202020204" pitchFamily="34" charset="0"/>
            </a:rPr>
            <a:t>Assistant Director: Contract Services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>
              <a:latin typeface="Arial" panose="020B0604020202020204" pitchFamily="34" charset="0"/>
              <a:cs typeface="Arial" panose="020B0604020202020204" pitchFamily="34" charset="0"/>
            </a:rPr>
            <a:t>Damian James</a:t>
          </a:r>
        </a:p>
      </dsp:txBody>
      <dsp:txXfrm>
        <a:off x="2802970" y="287051"/>
        <a:ext cx="3340798" cy="1460837"/>
      </dsp:txXfrm>
    </dsp:sp>
    <dsp:sp modelId="{0F0C093A-74F3-433F-95C7-977B09D22E3B}">
      <dsp:nvSpPr>
        <dsp:cNvPr id="0" name=""/>
        <dsp:cNvSpPr/>
      </dsp:nvSpPr>
      <dsp:spPr>
        <a:xfrm>
          <a:off x="5978" y="2738326"/>
          <a:ext cx="1263959" cy="118818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b="1" kern="1200">
              <a:latin typeface="Arial" panose="020B0604020202020204" pitchFamily="34" charset="0"/>
              <a:cs typeface="Arial" panose="020B0604020202020204" pitchFamily="34" charset="0"/>
            </a:rPr>
            <a:t>Head of Environmental Services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>
              <a:latin typeface="Arial" panose="020B0604020202020204" pitchFamily="34" charset="0"/>
              <a:cs typeface="Arial" panose="020B0604020202020204" pitchFamily="34" charset="0"/>
            </a:rPr>
            <a:t>Claire Pike</a:t>
          </a:r>
        </a:p>
      </dsp:txBody>
      <dsp:txXfrm>
        <a:off x="5978" y="2738326"/>
        <a:ext cx="1263959" cy="1188182"/>
      </dsp:txXfrm>
    </dsp:sp>
    <dsp:sp modelId="{BB33F6B2-71DA-4194-B6BF-759B9EF35351}">
      <dsp:nvSpPr>
        <dsp:cNvPr id="0" name=""/>
        <dsp:cNvSpPr/>
      </dsp:nvSpPr>
      <dsp:spPr>
        <a:xfrm>
          <a:off x="321968" y="4117440"/>
          <a:ext cx="1571596" cy="72507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b="1" kern="1200" dirty="0">
              <a:latin typeface="Arial" panose="020B0604020202020204" pitchFamily="34" charset="0"/>
              <a:cs typeface="Arial" panose="020B0604020202020204" pitchFamily="34" charset="0"/>
            </a:rPr>
            <a:t>Waste &amp; Recycling Manager</a:t>
          </a:r>
        </a:p>
      </dsp:txBody>
      <dsp:txXfrm>
        <a:off x="321968" y="4117440"/>
        <a:ext cx="1571596" cy="725072"/>
      </dsp:txXfrm>
    </dsp:sp>
    <dsp:sp modelId="{D8E48C43-378F-487D-AC1A-7D687FD48C61}">
      <dsp:nvSpPr>
        <dsp:cNvPr id="0" name=""/>
        <dsp:cNvSpPr/>
      </dsp:nvSpPr>
      <dsp:spPr>
        <a:xfrm>
          <a:off x="321968" y="5033445"/>
          <a:ext cx="1597072" cy="94419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b="1" kern="1200" dirty="0">
              <a:latin typeface="Arial" panose="020B0604020202020204" pitchFamily="34" charset="0"/>
              <a:cs typeface="Arial" panose="020B0604020202020204" pitchFamily="34" charset="0"/>
            </a:rPr>
            <a:t>Street Cleaning &amp; Grounds Maintenance Manager</a:t>
          </a:r>
          <a:endParaRPr lang="en-GB" sz="1200" b="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21968" y="5033445"/>
        <a:ext cx="1597072" cy="944198"/>
      </dsp:txXfrm>
    </dsp:sp>
    <dsp:sp modelId="{B2E1132C-E88B-422D-929D-AC84B10A2AC5}">
      <dsp:nvSpPr>
        <dsp:cNvPr id="0" name=""/>
        <dsp:cNvSpPr/>
      </dsp:nvSpPr>
      <dsp:spPr>
        <a:xfrm>
          <a:off x="1460869" y="2738326"/>
          <a:ext cx="1465220" cy="118112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8CA950"/>
          </a:solidFill>
          <a:prstDash val="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b="1" kern="1200">
              <a:latin typeface="Arial" panose="020B0604020202020204" pitchFamily="34" charset="0"/>
              <a:cs typeface="Arial" panose="020B0604020202020204" pitchFamily="34" charset="0"/>
            </a:rPr>
            <a:t>Strategic Waste Manager &amp; Project Director 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>
              <a:latin typeface="Arial" panose="020B0604020202020204" pitchFamily="34" charset="0"/>
              <a:cs typeface="Arial" panose="020B0604020202020204" pitchFamily="34" charset="0"/>
            </a:rPr>
            <a:t>Oliver Burt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>
              <a:latin typeface="Arial" panose="020B0604020202020204" pitchFamily="34" charset="0"/>
              <a:cs typeface="Arial" panose="020B0604020202020204" pitchFamily="34" charset="0"/>
            </a:rPr>
            <a:t>(Re3 Waste Partnership)</a:t>
          </a:r>
        </a:p>
      </dsp:txBody>
      <dsp:txXfrm>
        <a:off x="1460869" y="2738326"/>
        <a:ext cx="1465220" cy="1181122"/>
      </dsp:txXfrm>
    </dsp:sp>
    <dsp:sp modelId="{94441BD4-9191-4415-8CE9-D15193DD1DDC}">
      <dsp:nvSpPr>
        <dsp:cNvPr id="0" name=""/>
        <dsp:cNvSpPr/>
      </dsp:nvSpPr>
      <dsp:spPr>
        <a:xfrm>
          <a:off x="3117021" y="2738326"/>
          <a:ext cx="1264378" cy="117979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b="1" kern="1200">
              <a:latin typeface="Arial" panose="020B0604020202020204" pitchFamily="34" charset="0"/>
              <a:cs typeface="Arial" panose="020B0604020202020204" pitchFamily="34" charset="0"/>
            </a:rPr>
            <a:t>Head of Parking Management &amp; Leisure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>
              <a:latin typeface="Arial" panose="020B0604020202020204" pitchFamily="34" charset="0"/>
              <a:cs typeface="Arial" panose="020B0604020202020204" pitchFamily="34" charset="0"/>
            </a:rPr>
            <a:t>Louise Watkins</a:t>
          </a:r>
        </a:p>
      </dsp:txBody>
      <dsp:txXfrm>
        <a:off x="3117021" y="2738326"/>
        <a:ext cx="1264378" cy="1179799"/>
      </dsp:txXfrm>
    </dsp:sp>
    <dsp:sp modelId="{A145A2E8-CD4F-4366-9A2B-B4542E5A529C}">
      <dsp:nvSpPr>
        <dsp:cNvPr id="0" name=""/>
        <dsp:cNvSpPr/>
      </dsp:nvSpPr>
      <dsp:spPr>
        <a:xfrm>
          <a:off x="3433116" y="4109057"/>
          <a:ext cx="1504006" cy="93850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b="1" kern="1200" dirty="0">
              <a:latin typeface="Arial" panose="020B0604020202020204" pitchFamily="34" charset="0"/>
              <a:cs typeface="Arial" panose="020B0604020202020204" pitchFamily="34" charset="0"/>
            </a:rPr>
            <a:t>Operations Manager, Parking Management &amp; Leisure</a:t>
          </a:r>
        </a:p>
      </dsp:txBody>
      <dsp:txXfrm>
        <a:off x="3433116" y="4109057"/>
        <a:ext cx="1504006" cy="938502"/>
      </dsp:txXfrm>
    </dsp:sp>
    <dsp:sp modelId="{C734C33B-3652-4AF3-930D-9DF21332F376}">
      <dsp:nvSpPr>
        <dsp:cNvPr id="0" name=""/>
        <dsp:cNvSpPr/>
      </dsp:nvSpPr>
      <dsp:spPr>
        <a:xfrm>
          <a:off x="4572331" y="2738326"/>
          <a:ext cx="1382037" cy="117979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8CA950"/>
          </a:solidFill>
          <a:prstDash val="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466725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GB" sz="1200" b="1" kern="1200">
              <a:latin typeface="Arial" panose="020B0604020202020204" pitchFamily="34" charset="0"/>
              <a:cs typeface="Arial" panose="020B0604020202020204" pitchFamily="34" charset="0"/>
            </a:rPr>
            <a:t>Public Protection </a:t>
          </a:r>
          <a:r>
            <a:rPr lang="en-GB" sz="1200" b="1" kern="120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Manager </a:t>
          </a:r>
        </a:p>
        <a:p>
          <a:pPr marL="0" lvl="0" indent="0" algn="ctr" defTabSz="466725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GB" sz="1200" b="0" kern="120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Sean Murphy</a:t>
          </a:r>
        </a:p>
        <a:p>
          <a:pPr marL="0" lvl="0" indent="0" algn="ctr" defTabSz="466725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GB" sz="1200" b="0" kern="120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(Public Protection Partnership)</a:t>
          </a:r>
        </a:p>
      </dsp:txBody>
      <dsp:txXfrm>
        <a:off x="4572331" y="2738326"/>
        <a:ext cx="1382037" cy="1179799"/>
      </dsp:txXfrm>
    </dsp:sp>
    <dsp:sp modelId="{5C66FCFB-F28E-46AD-A9F7-4688C29A1834}">
      <dsp:nvSpPr>
        <dsp:cNvPr id="0" name=""/>
        <dsp:cNvSpPr/>
      </dsp:nvSpPr>
      <dsp:spPr>
        <a:xfrm>
          <a:off x="6145301" y="2738326"/>
          <a:ext cx="1276379" cy="118112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8CA95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b="1" kern="1200">
              <a:latin typeface="Arial" panose="020B0604020202020204" pitchFamily="34" charset="0"/>
              <a:cs typeface="Arial" panose="020B0604020202020204" pitchFamily="34" charset="0"/>
            </a:rPr>
            <a:t>Head of Climate Change &amp; Sustainable Living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>
              <a:latin typeface="Arial" panose="020B0604020202020204" pitchFamily="34" charset="0"/>
              <a:cs typeface="Arial" panose="020B0604020202020204" pitchFamily="34" charset="0"/>
            </a:rPr>
            <a:t>Gareth Jones</a:t>
          </a:r>
        </a:p>
      </dsp:txBody>
      <dsp:txXfrm>
        <a:off x="6145301" y="2738326"/>
        <a:ext cx="1276379" cy="1181122"/>
      </dsp:txXfrm>
    </dsp:sp>
    <dsp:sp modelId="{A068B3A7-6B54-419D-A9D8-C069C61840D4}">
      <dsp:nvSpPr>
        <dsp:cNvPr id="0" name=""/>
        <dsp:cNvSpPr/>
      </dsp:nvSpPr>
      <dsp:spPr>
        <a:xfrm>
          <a:off x="6464396" y="4110380"/>
          <a:ext cx="1604054" cy="80625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b="1" kern="1200" dirty="0">
              <a:latin typeface="Arial" panose="020B0604020202020204" pitchFamily="34" charset="0"/>
              <a:cs typeface="Arial" panose="020B0604020202020204" pitchFamily="34" charset="0"/>
            </a:rPr>
            <a:t>Operations Manager, Cemetery &amp; Crematorium</a:t>
          </a:r>
        </a:p>
      </dsp:txBody>
      <dsp:txXfrm>
        <a:off x="6464396" y="4110380"/>
        <a:ext cx="1604054" cy="806255"/>
      </dsp:txXfrm>
    </dsp:sp>
    <dsp:sp modelId="{2485AB91-222A-4854-9817-0CAF2D8FFA54}">
      <dsp:nvSpPr>
        <dsp:cNvPr id="0" name=""/>
        <dsp:cNvSpPr/>
      </dsp:nvSpPr>
      <dsp:spPr>
        <a:xfrm>
          <a:off x="6464396" y="5107567"/>
          <a:ext cx="1630758" cy="69108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b="1" kern="1200" dirty="0">
              <a:latin typeface="Arial" panose="020B0604020202020204" pitchFamily="34" charset="0"/>
              <a:cs typeface="Arial" panose="020B0604020202020204" pitchFamily="34" charset="0"/>
            </a:rPr>
            <a:t>Climate Change Officers </a:t>
          </a:r>
        </a:p>
      </dsp:txBody>
      <dsp:txXfrm>
        <a:off x="6464396" y="5107567"/>
        <a:ext cx="1630758" cy="691086"/>
      </dsp:txXfrm>
    </dsp:sp>
    <dsp:sp modelId="{74283526-FBFD-4F46-900C-5C0C665A9BB8}">
      <dsp:nvSpPr>
        <dsp:cNvPr id="0" name=""/>
        <dsp:cNvSpPr/>
      </dsp:nvSpPr>
      <dsp:spPr>
        <a:xfrm>
          <a:off x="7612612" y="2738326"/>
          <a:ext cx="1328149" cy="118112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8CA950"/>
          </a:solidFill>
          <a:prstDash val="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GB" sz="1200" b="1" kern="1200">
              <a:latin typeface="Arial" panose="020B0604020202020204" pitchFamily="34" charset="0"/>
              <a:cs typeface="Arial" panose="020B0604020202020204" pitchFamily="34" charset="0"/>
            </a:rPr>
            <a:t> Service Manager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GB" sz="1200" kern="1200">
              <a:latin typeface="Arial" panose="020B0604020202020204" pitchFamily="34" charset="0"/>
              <a:cs typeface="Arial" panose="020B0604020202020204" pitchFamily="34" charset="0"/>
            </a:rPr>
            <a:t>Carolyn Richardson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GB" sz="1200" kern="1200">
              <a:latin typeface="Arial" panose="020B0604020202020204" pitchFamily="34" charset="0"/>
              <a:cs typeface="Arial" panose="020B0604020202020204" pitchFamily="34" charset="0"/>
            </a:rPr>
            <a:t>(Joint Emergency Planning Unit)</a:t>
          </a:r>
        </a:p>
      </dsp:txBody>
      <dsp:txXfrm>
        <a:off x="7612612" y="2738326"/>
        <a:ext cx="1328149" cy="1181122"/>
      </dsp:txXfrm>
    </dsp:sp>
    <dsp:sp modelId="{63AC77F1-6F11-417C-B947-CABCE456D560}">
      <dsp:nvSpPr>
        <dsp:cNvPr id="0" name=""/>
        <dsp:cNvSpPr/>
      </dsp:nvSpPr>
      <dsp:spPr>
        <a:xfrm>
          <a:off x="1055862" y="1938821"/>
          <a:ext cx="3322041" cy="60857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b="1" kern="1200" dirty="0">
              <a:latin typeface="Arial" panose="020B0604020202020204" pitchFamily="34" charset="0"/>
              <a:cs typeface="Arial" panose="020B0604020202020204" pitchFamily="34" charset="0"/>
            </a:rPr>
            <a:t>Directorate PA to Assistant Directors</a:t>
          </a:r>
          <a:endParaRPr lang="en-GB" sz="12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055862" y="1938821"/>
        <a:ext cx="3322041" cy="60857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088C55E-8E3E-439F-B612-806150AE4ED0}">
      <dsp:nvSpPr>
        <dsp:cNvPr id="0" name=""/>
        <dsp:cNvSpPr/>
      </dsp:nvSpPr>
      <dsp:spPr>
        <a:xfrm>
          <a:off x="4343054" y="1624128"/>
          <a:ext cx="525105" cy="425257"/>
        </a:xfrm>
        <a:custGeom>
          <a:avLst/>
          <a:gdLst/>
          <a:ahLst/>
          <a:cxnLst/>
          <a:rect l="0" t="0" r="0" b="0"/>
          <a:pathLst>
            <a:path>
              <a:moveTo>
                <a:pt x="525105" y="0"/>
              </a:moveTo>
              <a:lnTo>
                <a:pt x="525105" y="425257"/>
              </a:lnTo>
              <a:lnTo>
                <a:pt x="0" y="425257"/>
              </a:lnTo>
            </a:path>
          </a:pathLst>
        </a:cu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AAD1DC5-E6DD-4A0B-AB27-E21A08D3B41B}">
      <dsp:nvSpPr>
        <dsp:cNvPr id="0" name=""/>
        <dsp:cNvSpPr/>
      </dsp:nvSpPr>
      <dsp:spPr>
        <a:xfrm>
          <a:off x="6486218" y="3480819"/>
          <a:ext cx="91440" cy="253420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534208"/>
              </a:lnTo>
              <a:lnTo>
                <a:pt x="118518" y="2534208"/>
              </a:lnTo>
            </a:path>
          </a:pathLst>
        </a:custGeom>
        <a:noFill/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B4A61B1-9CB1-439B-8815-5481723915D5}">
      <dsp:nvSpPr>
        <dsp:cNvPr id="0" name=""/>
        <dsp:cNvSpPr/>
      </dsp:nvSpPr>
      <dsp:spPr>
        <a:xfrm>
          <a:off x="6486218" y="3480819"/>
          <a:ext cx="91440" cy="155287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552877"/>
              </a:lnTo>
              <a:lnTo>
                <a:pt x="128348" y="1552877"/>
              </a:lnTo>
            </a:path>
          </a:pathLst>
        </a:custGeom>
        <a:noFill/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B726F4F-2610-4F31-ABE6-96E8E9D4F317}">
      <dsp:nvSpPr>
        <dsp:cNvPr id="0" name=""/>
        <dsp:cNvSpPr/>
      </dsp:nvSpPr>
      <dsp:spPr>
        <a:xfrm>
          <a:off x="6531938" y="3480819"/>
          <a:ext cx="92458" cy="57154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71545"/>
              </a:lnTo>
              <a:lnTo>
                <a:pt x="92458" y="571545"/>
              </a:lnTo>
            </a:path>
          </a:pathLst>
        </a:custGeom>
        <a:noFill/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F0C3132-E794-45CB-8F96-9916A5766FCF}">
      <dsp:nvSpPr>
        <dsp:cNvPr id="0" name=""/>
        <dsp:cNvSpPr/>
      </dsp:nvSpPr>
      <dsp:spPr>
        <a:xfrm>
          <a:off x="4868159" y="1624128"/>
          <a:ext cx="2387983" cy="100138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90521"/>
              </a:lnTo>
              <a:lnTo>
                <a:pt x="2387983" y="890521"/>
              </a:lnTo>
              <a:lnTo>
                <a:pt x="2387983" y="1001387"/>
              </a:lnTo>
            </a:path>
          </a:pathLst>
        </a:cu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3AED2E0-1653-4830-ABD5-6A6E9B6D3B2D}">
      <dsp:nvSpPr>
        <dsp:cNvPr id="0" name=""/>
        <dsp:cNvSpPr/>
      </dsp:nvSpPr>
      <dsp:spPr>
        <a:xfrm>
          <a:off x="4046238" y="3450832"/>
          <a:ext cx="302554" cy="163146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31462"/>
              </a:lnTo>
              <a:lnTo>
                <a:pt x="302554" y="1631462"/>
              </a:lnTo>
            </a:path>
          </a:pathLst>
        </a:custGeom>
        <a:noFill/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0A73572-3043-4B2C-9F38-63FB8F8DE2BC}">
      <dsp:nvSpPr>
        <dsp:cNvPr id="0" name=""/>
        <dsp:cNvSpPr/>
      </dsp:nvSpPr>
      <dsp:spPr>
        <a:xfrm>
          <a:off x="4046238" y="3450832"/>
          <a:ext cx="302554" cy="61773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17731"/>
              </a:lnTo>
              <a:lnTo>
                <a:pt x="302554" y="617731"/>
              </a:lnTo>
            </a:path>
          </a:pathLst>
        </a:custGeom>
        <a:noFill/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DB6506-0296-4546-A626-561419F5316D}">
      <dsp:nvSpPr>
        <dsp:cNvPr id="0" name=""/>
        <dsp:cNvSpPr/>
      </dsp:nvSpPr>
      <dsp:spPr>
        <a:xfrm>
          <a:off x="4807330" y="1624128"/>
          <a:ext cx="91440" cy="971401"/>
        </a:xfrm>
        <a:custGeom>
          <a:avLst/>
          <a:gdLst/>
          <a:ahLst/>
          <a:cxnLst/>
          <a:rect l="0" t="0" r="0" b="0"/>
          <a:pathLst>
            <a:path>
              <a:moveTo>
                <a:pt x="60829" y="0"/>
              </a:moveTo>
              <a:lnTo>
                <a:pt x="60829" y="860534"/>
              </a:lnTo>
              <a:lnTo>
                <a:pt x="45720" y="860534"/>
              </a:lnTo>
              <a:lnTo>
                <a:pt x="45720" y="971401"/>
              </a:lnTo>
            </a:path>
          </a:pathLst>
        </a:cu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C4F491E-0CA3-42E2-86C9-462652ADF3D8}">
      <dsp:nvSpPr>
        <dsp:cNvPr id="0" name=""/>
        <dsp:cNvSpPr/>
      </dsp:nvSpPr>
      <dsp:spPr>
        <a:xfrm>
          <a:off x="2318416" y="3450832"/>
          <a:ext cx="110866" cy="257269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72695"/>
              </a:lnTo>
              <a:lnTo>
                <a:pt x="110866" y="2572695"/>
              </a:lnTo>
            </a:path>
          </a:pathLst>
        </a:custGeom>
        <a:noFill/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EF2B960-90CE-4F65-B763-B1EE548594A9}">
      <dsp:nvSpPr>
        <dsp:cNvPr id="0" name=""/>
        <dsp:cNvSpPr/>
      </dsp:nvSpPr>
      <dsp:spPr>
        <a:xfrm>
          <a:off x="2207550" y="3450832"/>
          <a:ext cx="110866" cy="2572695"/>
        </a:xfrm>
        <a:custGeom>
          <a:avLst/>
          <a:gdLst/>
          <a:ahLst/>
          <a:cxnLst/>
          <a:rect l="0" t="0" r="0" b="0"/>
          <a:pathLst>
            <a:path>
              <a:moveTo>
                <a:pt x="110866" y="0"/>
              </a:moveTo>
              <a:lnTo>
                <a:pt x="110866" y="2572695"/>
              </a:lnTo>
              <a:lnTo>
                <a:pt x="0" y="2572695"/>
              </a:lnTo>
            </a:path>
          </a:pathLst>
        </a:custGeom>
        <a:noFill/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97E0954-7AA3-4035-8094-E3D1FF5CAEDE}">
      <dsp:nvSpPr>
        <dsp:cNvPr id="0" name=""/>
        <dsp:cNvSpPr/>
      </dsp:nvSpPr>
      <dsp:spPr>
        <a:xfrm>
          <a:off x="2318416" y="3450832"/>
          <a:ext cx="110866" cy="15879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87963"/>
              </a:lnTo>
              <a:lnTo>
                <a:pt x="110866" y="1587963"/>
              </a:lnTo>
            </a:path>
          </a:pathLst>
        </a:custGeom>
        <a:noFill/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664105F-E1A6-490F-9893-719A898179BE}">
      <dsp:nvSpPr>
        <dsp:cNvPr id="0" name=""/>
        <dsp:cNvSpPr/>
      </dsp:nvSpPr>
      <dsp:spPr>
        <a:xfrm>
          <a:off x="2207550" y="3450832"/>
          <a:ext cx="110866" cy="1587963"/>
        </a:xfrm>
        <a:custGeom>
          <a:avLst/>
          <a:gdLst/>
          <a:ahLst/>
          <a:cxnLst/>
          <a:rect l="0" t="0" r="0" b="0"/>
          <a:pathLst>
            <a:path>
              <a:moveTo>
                <a:pt x="110866" y="0"/>
              </a:moveTo>
              <a:lnTo>
                <a:pt x="110866" y="1587963"/>
              </a:lnTo>
              <a:lnTo>
                <a:pt x="0" y="1587963"/>
              </a:lnTo>
            </a:path>
          </a:pathLst>
        </a:custGeom>
        <a:noFill/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7CA1AFC-B398-4649-87B7-A847060A9078}">
      <dsp:nvSpPr>
        <dsp:cNvPr id="0" name=""/>
        <dsp:cNvSpPr/>
      </dsp:nvSpPr>
      <dsp:spPr>
        <a:xfrm>
          <a:off x="2318416" y="3450832"/>
          <a:ext cx="110866" cy="6032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03232"/>
              </a:lnTo>
              <a:lnTo>
                <a:pt x="110866" y="603232"/>
              </a:lnTo>
            </a:path>
          </a:pathLst>
        </a:custGeom>
        <a:noFill/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E211D92-44E7-402A-BF2C-5751FF9C2123}">
      <dsp:nvSpPr>
        <dsp:cNvPr id="0" name=""/>
        <dsp:cNvSpPr/>
      </dsp:nvSpPr>
      <dsp:spPr>
        <a:xfrm>
          <a:off x="2207550" y="3450832"/>
          <a:ext cx="110866" cy="603232"/>
        </a:xfrm>
        <a:custGeom>
          <a:avLst/>
          <a:gdLst/>
          <a:ahLst/>
          <a:cxnLst/>
          <a:rect l="0" t="0" r="0" b="0"/>
          <a:pathLst>
            <a:path>
              <a:moveTo>
                <a:pt x="110866" y="0"/>
              </a:moveTo>
              <a:lnTo>
                <a:pt x="110866" y="603232"/>
              </a:lnTo>
              <a:lnTo>
                <a:pt x="0" y="603232"/>
              </a:lnTo>
            </a:path>
          </a:pathLst>
        </a:custGeom>
        <a:noFill/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82AF96E-4CDB-4E56-AB47-764B7BCE3D32}">
      <dsp:nvSpPr>
        <dsp:cNvPr id="0" name=""/>
        <dsp:cNvSpPr/>
      </dsp:nvSpPr>
      <dsp:spPr>
        <a:xfrm>
          <a:off x="2318416" y="1624128"/>
          <a:ext cx="2549743" cy="971401"/>
        </a:xfrm>
        <a:custGeom>
          <a:avLst/>
          <a:gdLst/>
          <a:ahLst/>
          <a:cxnLst/>
          <a:rect l="0" t="0" r="0" b="0"/>
          <a:pathLst>
            <a:path>
              <a:moveTo>
                <a:pt x="2549743" y="0"/>
              </a:moveTo>
              <a:lnTo>
                <a:pt x="2549743" y="860534"/>
              </a:lnTo>
              <a:lnTo>
                <a:pt x="0" y="860534"/>
              </a:lnTo>
              <a:lnTo>
                <a:pt x="0" y="971401"/>
              </a:lnTo>
            </a:path>
          </a:pathLst>
        </a:cu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0EAB7F1-D0A6-48AE-BDE8-87B5A88EAAD5}">
      <dsp:nvSpPr>
        <dsp:cNvPr id="0" name=""/>
        <dsp:cNvSpPr/>
      </dsp:nvSpPr>
      <dsp:spPr>
        <a:xfrm>
          <a:off x="3054596" y="495"/>
          <a:ext cx="3627127" cy="162363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b="1" kern="1200">
              <a:latin typeface="Arial" panose="020B0604020202020204" pitchFamily="34" charset="0"/>
              <a:cs typeface="Arial" panose="020B0604020202020204" pitchFamily="34" charset="0"/>
            </a:rPr>
            <a:t>Assistant Director: Digital, </a:t>
          </a:r>
          <a:br>
            <a:rPr lang="en-GB" sz="1400" b="1" kern="1200"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en-GB" sz="1400" b="1" kern="1200">
              <a:latin typeface="Arial" panose="020B0604020202020204" pitchFamily="34" charset="0"/>
              <a:cs typeface="Arial" panose="020B0604020202020204" pitchFamily="34" charset="0"/>
            </a:rPr>
            <a:t>Customer Focus &amp; ICT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>
              <a:latin typeface="Arial" panose="020B0604020202020204" pitchFamily="34" charset="0"/>
              <a:cs typeface="Arial" panose="020B0604020202020204" pitchFamily="34" charset="0"/>
            </a:rPr>
            <a:t>Elise Battison</a:t>
          </a:r>
        </a:p>
      </dsp:txBody>
      <dsp:txXfrm>
        <a:off x="3054596" y="495"/>
        <a:ext cx="3627127" cy="1623633"/>
      </dsp:txXfrm>
    </dsp:sp>
    <dsp:sp modelId="{0F0C093A-74F3-433F-95C7-977B09D22E3B}">
      <dsp:nvSpPr>
        <dsp:cNvPr id="0" name=""/>
        <dsp:cNvSpPr/>
      </dsp:nvSpPr>
      <dsp:spPr>
        <a:xfrm>
          <a:off x="1014030" y="2595529"/>
          <a:ext cx="2608771" cy="85530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b="1" kern="1200">
              <a:latin typeface="Arial" panose="020B0604020202020204" pitchFamily="34" charset="0"/>
              <a:cs typeface="Arial" panose="020B0604020202020204" pitchFamily="34" charset="0"/>
            </a:rPr>
            <a:t>Head of ICT &amp; Information Governance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>
              <a:latin typeface="Arial" panose="020B0604020202020204" pitchFamily="34" charset="0"/>
              <a:cs typeface="Arial" panose="020B0604020202020204" pitchFamily="34" charset="0"/>
            </a:rPr>
            <a:t>Vacant</a:t>
          </a:r>
        </a:p>
      </dsp:txBody>
      <dsp:txXfrm>
        <a:off x="1014030" y="2595529"/>
        <a:ext cx="2608771" cy="855302"/>
      </dsp:txXfrm>
    </dsp:sp>
    <dsp:sp modelId="{4FE63674-6BCF-4D0D-80A5-BB0F829955D9}">
      <dsp:nvSpPr>
        <dsp:cNvPr id="0" name=""/>
        <dsp:cNvSpPr/>
      </dsp:nvSpPr>
      <dsp:spPr>
        <a:xfrm>
          <a:off x="776444" y="3672565"/>
          <a:ext cx="1431106" cy="76299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b="1" kern="1200" dirty="0">
              <a:latin typeface="Arial" panose="020B0604020202020204" pitchFamily="34" charset="0"/>
              <a:cs typeface="Arial" panose="020B0604020202020204" pitchFamily="34" charset="0"/>
            </a:rPr>
            <a:t>Enterprise Architect</a:t>
          </a:r>
        </a:p>
      </dsp:txBody>
      <dsp:txXfrm>
        <a:off x="776444" y="3672565"/>
        <a:ext cx="1431106" cy="762998"/>
      </dsp:txXfrm>
    </dsp:sp>
    <dsp:sp modelId="{525FA992-A31E-46B2-9235-954AA8CCA072}">
      <dsp:nvSpPr>
        <dsp:cNvPr id="0" name=""/>
        <dsp:cNvSpPr/>
      </dsp:nvSpPr>
      <dsp:spPr>
        <a:xfrm>
          <a:off x="2429283" y="3672565"/>
          <a:ext cx="1431106" cy="76299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b="1" kern="1200" dirty="0">
              <a:latin typeface="Arial" panose="020B0604020202020204" pitchFamily="34" charset="0"/>
              <a:cs typeface="Arial" panose="020B0604020202020204" pitchFamily="34" charset="0"/>
            </a:rPr>
            <a:t>ICT Project Manager – Lead</a:t>
          </a:r>
        </a:p>
      </dsp:txBody>
      <dsp:txXfrm>
        <a:off x="2429283" y="3672565"/>
        <a:ext cx="1431106" cy="762998"/>
      </dsp:txXfrm>
    </dsp:sp>
    <dsp:sp modelId="{10BCC47C-AE2F-47F3-B25C-41F338000B59}">
      <dsp:nvSpPr>
        <dsp:cNvPr id="0" name=""/>
        <dsp:cNvSpPr/>
      </dsp:nvSpPr>
      <dsp:spPr>
        <a:xfrm>
          <a:off x="776444" y="4657296"/>
          <a:ext cx="1431106" cy="76299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b="1" kern="1200" dirty="0">
              <a:latin typeface="Arial" panose="020B0604020202020204" pitchFamily="34" charset="0"/>
              <a:cs typeface="Arial" panose="020B0604020202020204" pitchFamily="34" charset="0"/>
            </a:rPr>
            <a:t>Cloud Team Manager</a:t>
          </a:r>
        </a:p>
      </dsp:txBody>
      <dsp:txXfrm>
        <a:off x="776444" y="4657296"/>
        <a:ext cx="1431106" cy="762998"/>
      </dsp:txXfrm>
    </dsp:sp>
    <dsp:sp modelId="{D76144AE-3919-46FE-8698-223BF0CD0E75}">
      <dsp:nvSpPr>
        <dsp:cNvPr id="0" name=""/>
        <dsp:cNvSpPr/>
      </dsp:nvSpPr>
      <dsp:spPr>
        <a:xfrm>
          <a:off x="2429283" y="4657296"/>
          <a:ext cx="1431106" cy="76299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b="1" kern="1200" dirty="0">
              <a:latin typeface="Arial" panose="020B0604020202020204" pitchFamily="34" charset="0"/>
              <a:cs typeface="Arial" panose="020B0604020202020204" pitchFamily="34" charset="0"/>
            </a:rPr>
            <a:t>User Support Manager</a:t>
          </a:r>
        </a:p>
      </dsp:txBody>
      <dsp:txXfrm>
        <a:off x="2429283" y="4657296"/>
        <a:ext cx="1431106" cy="762998"/>
      </dsp:txXfrm>
    </dsp:sp>
    <dsp:sp modelId="{161577B7-81E4-4ADF-A891-535131AE483A}">
      <dsp:nvSpPr>
        <dsp:cNvPr id="0" name=""/>
        <dsp:cNvSpPr/>
      </dsp:nvSpPr>
      <dsp:spPr>
        <a:xfrm>
          <a:off x="776444" y="5642028"/>
          <a:ext cx="1431106" cy="76299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b="1" kern="1200" dirty="0">
              <a:latin typeface="Arial" panose="020B0604020202020204" pitchFamily="34" charset="0"/>
              <a:cs typeface="Arial" panose="020B0604020202020204" pitchFamily="34" charset="0"/>
            </a:rPr>
            <a:t>Applications Team Manager</a:t>
          </a:r>
        </a:p>
      </dsp:txBody>
      <dsp:txXfrm>
        <a:off x="776444" y="5642028"/>
        <a:ext cx="1431106" cy="762998"/>
      </dsp:txXfrm>
    </dsp:sp>
    <dsp:sp modelId="{80001C9D-B082-48D6-8B49-7C3C6BC3640D}">
      <dsp:nvSpPr>
        <dsp:cNvPr id="0" name=""/>
        <dsp:cNvSpPr/>
      </dsp:nvSpPr>
      <dsp:spPr>
        <a:xfrm>
          <a:off x="2429283" y="5642028"/>
          <a:ext cx="1431106" cy="76299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b="1" kern="1200" dirty="0">
              <a:latin typeface="Arial" panose="020B0604020202020204" pitchFamily="34" charset="0"/>
              <a:cs typeface="Arial" panose="020B0604020202020204" pitchFamily="34" charset="0"/>
            </a:rPr>
            <a:t>Compliance Manager</a:t>
          </a:r>
        </a:p>
      </dsp:txBody>
      <dsp:txXfrm>
        <a:off x="2429283" y="5642028"/>
        <a:ext cx="1431106" cy="762998"/>
      </dsp:txXfrm>
    </dsp:sp>
    <dsp:sp modelId="{7D2E2882-5FB5-4295-AA61-5BF72B5E6D9E}">
      <dsp:nvSpPr>
        <dsp:cNvPr id="0" name=""/>
        <dsp:cNvSpPr/>
      </dsp:nvSpPr>
      <dsp:spPr>
        <a:xfrm>
          <a:off x="3844535" y="2595529"/>
          <a:ext cx="2017029" cy="85530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b="1" kern="1200" dirty="0">
              <a:latin typeface="Arial" panose="020B0604020202020204" pitchFamily="34" charset="0"/>
              <a:cs typeface="Arial" panose="020B0604020202020204" pitchFamily="34" charset="0"/>
            </a:rPr>
            <a:t>Head of Customer Services, Libraries &amp; Culture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 dirty="0">
              <a:latin typeface="Arial" panose="020B0604020202020204" pitchFamily="34" charset="0"/>
              <a:cs typeface="Arial" panose="020B0604020202020204" pitchFamily="34" charset="0"/>
            </a:rPr>
            <a:t>Toni Ball</a:t>
          </a:r>
        </a:p>
      </dsp:txBody>
      <dsp:txXfrm>
        <a:off x="3844535" y="2595529"/>
        <a:ext cx="2017029" cy="855302"/>
      </dsp:txXfrm>
    </dsp:sp>
    <dsp:sp modelId="{9BE86214-0C40-4E06-9C3E-85FA4A637F8C}">
      <dsp:nvSpPr>
        <dsp:cNvPr id="0" name=""/>
        <dsp:cNvSpPr/>
      </dsp:nvSpPr>
      <dsp:spPr>
        <a:xfrm>
          <a:off x="4348792" y="3672565"/>
          <a:ext cx="1521055" cy="79199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b="1" kern="1200" dirty="0">
              <a:latin typeface="Arial" panose="020B0604020202020204" pitchFamily="34" charset="0"/>
              <a:cs typeface="Arial" panose="020B0604020202020204" pitchFamily="34" charset="0"/>
            </a:rPr>
            <a:t>Customer Service Operations Managers</a:t>
          </a:r>
        </a:p>
      </dsp:txBody>
      <dsp:txXfrm>
        <a:off x="4348792" y="3672565"/>
        <a:ext cx="1521055" cy="791998"/>
      </dsp:txXfrm>
    </dsp:sp>
    <dsp:sp modelId="{43226654-A78B-495C-A146-B1AD26E9F173}">
      <dsp:nvSpPr>
        <dsp:cNvPr id="0" name=""/>
        <dsp:cNvSpPr/>
      </dsp:nvSpPr>
      <dsp:spPr>
        <a:xfrm>
          <a:off x="4348792" y="4686296"/>
          <a:ext cx="1476001" cy="79199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b="1" kern="1200" dirty="0">
              <a:latin typeface="Arial" panose="020B0604020202020204" pitchFamily="34" charset="0"/>
              <a:cs typeface="Arial" panose="020B0604020202020204" pitchFamily="34" charset="0"/>
            </a:rPr>
            <a:t>Library Services Operations Managers </a:t>
          </a:r>
        </a:p>
      </dsp:txBody>
      <dsp:txXfrm>
        <a:off x="4348792" y="4686296"/>
        <a:ext cx="1476001" cy="791998"/>
      </dsp:txXfrm>
    </dsp:sp>
    <dsp:sp modelId="{83C01DA6-C259-4762-81B8-6A0153470700}">
      <dsp:nvSpPr>
        <dsp:cNvPr id="0" name=""/>
        <dsp:cNvSpPr/>
      </dsp:nvSpPr>
      <dsp:spPr>
        <a:xfrm>
          <a:off x="6350887" y="2625516"/>
          <a:ext cx="1810512" cy="85530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b="1" kern="1200" dirty="0">
              <a:latin typeface="Arial" panose="020B0604020202020204" pitchFamily="34" charset="0"/>
              <a:cs typeface="Arial" panose="020B0604020202020204" pitchFamily="34" charset="0"/>
            </a:rPr>
            <a:t>Head of Digital Change &amp; Service Improvement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 dirty="0">
              <a:latin typeface="Arial" panose="020B0604020202020204" pitchFamily="34" charset="0"/>
              <a:cs typeface="Arial" panose="020B0604020202020204" pitchFamily="34" charset="0"/>
            </a:rPr>
            <a:t>Diksha Vyas</a:t>
          </a:r>
        </a:p>
      </dsp:txBody>
      <dsp:txXfrm>
        <a:off x="6350887" y="2625516"/>
        <a:ext cx="1810512" cy="855302"/>
      </dsp:txXfrm>
    </dsp:sp>
    <dsp:sp modelId="{35B43F91-4C3B-40CE-8648-A7159A437121}">
      <dsp:nvSpPr>
        <dsp:cNvPr id="0" name=""/>
        <dsp:cNvSpPr/>
      </dsp:nvSpPr>
      <dsp:spPr>
        <a:xfrm>
          <a:off x="6624397" y="3672565"/>
          <a:ext cx="1404001" cy="75959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b="1" kern="1200" dirty="0">
              <a:latin typeface="Arial" panose="020B0604020202020204" pitchFamily="34" charset="0"/>
              <a:cs typeface="Arial" panose="020B0604020202020204" pitchFamily="34" charset="0"/>
            </a:rPr>
            <a:t>Digital Development Manager</a:t>
          </a:r>
        </a:p>
      </dsp:txBody>
      <dsp:txXfrm>
        <a:off x="6624397" y="3672565"/>
        <a:ext cx="1404001" cy="759598"/>
      </dsp:txXfrm>
    </dsp:sp>
    <dsp:sp modelId="{FF934C43-126F-46BB-BC9F-AD268F2A8E0E}">
      <dsp:nvSpPr>
        <dsp:cNvPr id="0" name=""/>
        <dsp:cNvSpPr/>
      </dsp:nvSpPr>
      <dsp:spPr>
        <a:xfrm>
          <a:off x="6614567" y="4653896"/>
          <a:ext cx="1404001" cy="75959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b="1" kern="1200" dirty="0">
              <a:latin typeface="Arial" panose="020B0604020202020204" pitchFamily="34" charset="0"/>
              <a:cs typeface="Arial" panose="020B0604020202020204" pitchFamily="34" charset="0"/>
            </a:rPr>
            <a:t>Content Design Manager</a:t>
          </a:r>
        </a:p>
      </dsp:txBody>
      <dsp:txXfrm>
        <a:off x="6614567" y="4653896"/>
        <a:ext cx="1404001" cy="759598"/>
      </dsp:txXfrm>
    </dsp:sp>
    <dsp:sp modelId="{AD2018EE-E20F-48B9-B4FA-181221DD896E}">
      <dsp:nvSpPr>
        <dsp:cNvPr id="0" name=""/>
        <dsp:cNvSpPr/>
      </dsp:nvSpPr>
      <dsp:spPr>
        <a:xfrm>
          <a:off x="6604737" y="5635228"/>
          <a:ext cx="1404001" cy="75959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b="1" kern="1200" dirty="0">
              <a:latin typeface="Arial" panose="020B0604020202020204" pitchFamily="34" charset="0"/>
              <a:cs typeface="Arial" panose="020B0604020202020204" pitchFamily="34" charset="0"/>
            </a:rPr>
            <a:t>Business Analyst Team Manager</a:t>
          </a:r>
        </a:p>
      </dsp:txBody>
      <dsp:txXfrm>
        <a:off x="6604737" y="5635228"/>
        <a:ext cx="1404001" cy="759598"/>
      </dsp:txXfrm>
    </dsp:sp>
    <dsp:sp modelId="{63AC77F1-6F11-417C-B947-CABCE456D560}">
      <dsp:nvSpPr>
        <dsp:cNvPr id="0" name=""/>
        <dsp:cNvSpPr/>
      </dsp:nvSpPr>
      <dsp:spPr>
        <a:xfrm>
          <a:off x="753230" y="1790459"/>
          <a:ext cx="3589823" cy="51785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b="1" kern="1200" dirty="0">
              <a:latin typeface="Arial" panose="020B0604020202020204" pitchFamily="34" charset="0"/>
              <a:cs typeface="Arial" panose="020B0604020202020204" pitchFamily="34" charset="0"/>
            </a:rPr>
            <a:t>Directorate PA to Assistant Director</a:t>
          </a:r>
          <a:endParaRPr lang="en-GB" sz="12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753230" y="1790459"/>
        <a:ext cx="3589823" cy="517851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088C55E-8E3E-439F-B612-806150AE4ED0}">
      <dsp:nvSpPr>
        <dsp:cNvPr id="0" name=""/>
        <dsp:cNvSpPr/>
      </dsp:nvSpPr>
      <dsp:spPr>
        <a:xfrm>
          <a:off x="4442211" y="1642049"/>
          <a:ext cx="159120" cy="698048"/>
        </a:xfrm>
        <a:custGeom>
          <a:avLst/>
          <a:gdLst/>
          <a:ahLst/>
          <a:cxnLst/>
          <a:rect l="0" t="0" r="0" b="0"/>
          <a:pathLst>
            <a:path>
              <a:moveTo>
                <a:pt x="159120" y="0"/>
              </a:moveTo>
              <a:lnTo>
                <a:pt x="159120" y="698048"/>
              </a:lnTo>
              <a:lnTo>
                <a:pt x="0" y="698048"/>
              </a:lnTo>
            </a:path>
          </a:pathLst>
        </a:cu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D9C6047-CAD7-4D96-9B68-525E12616148}">
      <dsp:nvSpPr>
        <dsp:cNvPr id="0" name=""/>
        <dsp:cNvSpPr/>
      </dsp:nvSpPr>
      <dsp:spPr>
        <a:xfrm>
          <a:off x="7374142" y="3846598"/>
          <a:ext cx="159120" cy="69803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98039"/>
              </a:lnTo>
              <a:lnTo>
                <a:pt x="159120" y="698039"/>
              </a:lnTo>
            </a:path>
          </a:pathLst>
        </a:custGeom>
        <a:noFill/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06AE2DC-B7A3-43EC-A64F-5122826022CD}">
      <dsp:nvSpPr>
        <dsp:cNvPr id="0" name=""/>
        <dsp:cNvSpPr/>
      </dsp:nvSpPr>
      <dsp:spPr>
        <a:xfrm>
          <a:off x="7215021" y="3846598"/>
          <a:ext cx="159120" cy="698039"/>
        </a:xfrm>
        <a:custGeom>
          <a:avLst/>
          <a:gdLst/>
          <a:ahLst/>
          <a:cxnLst/>
          <a:rect l="0" t="0" r="0" b="0"/>
          <a:pathLst>
            <a:path>
              <a:moveTo>
                <a:pt x="159120" y="0"/>
              </a:moveTo>
              <a:lnTo>
                <a:pt x="159120" y="698039"/>
              </a:lnTo>
              <a:lnTo>
                <a:pt x="0" y="698039"/>
              </a:lnTo>
            </a:path>
          </a:pathLst>
        </a:custGeom>
        <a:noFill/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D989944-7214-4821-A74F-9DE8E5CAE162}">
      <dsp:nvSpPr>
        <dsp:cNvPr id="0" name=""/>
        <dsp:cNvSpPr/>
      </dsp:nvSpPr>
      <dsp:spPr>
        <a:xfrm>
          <a:off x="4601332" y="1642049"/>
          <a:ext cx="2772809" cy="139514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36027"/>
              </a:lnTo>
              <a:lnTo>
                <a:pt x="2772809" y="1236027"/>
              </a:lnTo>
              <a:lnTo>
                <a:pt x="2772809" y="1395148"/>
              </a:lnTo>
            </a:path>
          </a:pathLst>
        </a:cu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F3F08EC-8086-442F-8C6C-F1247F13AC02}">
      <dsp:nvSpPr>
        <dsp:cNvPr id="0" name=""/>
        <dsp:cNvSpPr/>
      </dsp:nvSpPr>
      <dsp:spPr>
        <a:xfrm>
          <a:off x="3565032" y="3795960"/>
          <a:ext cx="255854" cy="7659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65946"/>
              </a:lnTo>
              <a:lnTo>
                <a:pt x="255854" y="765946"/>
              </a:lnTo>
            </a:path>
          </a:pathLst>
        </a:custGeom>
        <a:noFill/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0883C3A-9505-4FFB-A374-584EC9B6E25B}">
      <dsp:nvSpPr>
        <dsp:cNvPr id="0" name=""/>
        <dsp:cNvSpPr/>
      </dsp:nvSpPr>
      <dsp:spPr>
        <a:xfrm>
          <a:off x="4247311" y="1642049"/>
          <a:ext cx="354020" cy="1395148"/>
        </a:xfrm>
        <a:custGeom>
          <a:avLst/>
          <a:gdLst/>
          <a:ahLst/>
          <a:cxnLst/>
          <a:rect l="0" t="0" r="0" b="0"/>
          <a:pathLst>
            <a:path>
              <a:moveTo>
                <a:pt x="354020" y="0"/>
              </a:moveTo>
              <a:lnTo>
                <a:pt x="354020" y="1236027"/>
              </a:lnTo>
              <a:lnTo>
                <a:pt x="0" y="1236027"/>
              </a:lnTo>
              <a:lnTo>
                <a:pt x="0" y="1395148"/>
              </a:lnTo>
            </a:path>
          </a:pathLst>
        </a:cu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236CF7C-A76F-499D-B7AD-662BF97D498E}">
      <dsp:nvSpPr>
        <dsp:cNvPr id="0" name=""/>
        <dsp:cNvSpPr/>
      </dsp:nvSpPr>
      <dsp:spPr>
        <a:xfrm>
          <a:off x="1652739" y="3827966"/>
          <a:ext cx="334471" cy="179429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94297"/>
              </a:lnTo>
              <a:lnTo>
                <a:pt x="334471" y="1794297"/>
              </a:lnTo>
            </a:path>
          </a:pathLst>
        </a:custGeom>
        <a:noFill/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4276476-BDFC-48EE-8036-7511A9FD657D}">
      <dsp:nvSpPr>
        <dsp:cNvPr id="0" name=""/>
        <dsp:cNvSpPr/>
      </dsp:nvSpPr>
      <dsp:spPr>
        <a:xfrm>
          <a:off x="1515434" y="3827966"/>
          <a:ext cx="137304" cy="1795245"/>
        </a:xfrm>
        <a:custGeom>
          <a:avLst/>
          <a:gdLst/>
          <a:ahLst/>
          <a:cxnLst/>
          <a:rect l="0" t="0" r="0" b="0"/>
          <a:pathLst>
            <a:path>
              <a:moveTo>
                <a:pt x="137304" y="0"/>
              </a:moveTo>
              <a:lnTo>
                <a:pt x="137304" y="1795245"/>
              </a:lnTo>
              <a:lnTo>
                <a:pt x="0" y="1795245"/>
              </a:lnTo>
            </a:path>
          </a:pathLst>
        </a:custGeom>
        <a:noFill/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51B97B7-2365-47DA-902C-5D459E6B1C71}">
      <dsp:nvSpPr>
        <dsp:cNvPr id="0" name=""/>
        <dsp:cNvSpPr/>
      </dsp:nvSpPr>
      <dsp:spPr>
        <a:xfrm>
          <a:off x="1652739" y="3827966"/>
          <a:ext cx="284750" cy="73870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38706"/>
              </a:lnTo>
              <a:lnTo>
                <a:pt x="284750" y="738706"/>
              </a:lnTo>
            </a:path>
          </a:pathLst>
        </a:custGeom>
        <a:noFill/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E3BC345-42EF-4820-B308-F51A0A58D6C9}">
      <dsp:nvSpPr>
        <dsp:cNvPr id="0" name=""/>
        <dsp:cNvSpPr/>
      </dsp:nvSpPr>
      <dsp:spPr>
        <a:xfrm>
          <a:off x="1515434" y="3827966"/>
          <a:ext cx="137304" cy="733515"/>
        </a:xfrm>
        <a:custGeom>
          <a:avLst/>
          <a:gdLst/>
          <a:ahLst/>
          <a:cxnLst/>
          <a:rect l="0" t="0" r="0" b="0"/>
          <a:pathLst>
            <a:path>
              <a:moveTo>
                <a:pt x="137304" y="0"/>
              </a:moveTo>
              <a:lnTo>
                <a:pt x="137304" y="733515"/>
              </a:lnTo>
              <a:lnTo>
                <a:pt x="0" y="733515"/>
              </a:lnTo>
            </a:path>
          </a:pathLst>
        </a:custGeom>
        <a:noFill/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82AF96E-4CDB-4E56-AB47-764B7BCE3D32}">
      <dsp:nvSpPr>
        <dsp:cNvPr id="0" name=""/>
        <dsp:cNvSpPr/>
      </dsp:nvSpPr>
      <dsp:spPr>
        <a:xfrm>
          <a:off x="1652739" y="1642049"/>
          <a:ext cx="2948592" cy="1375788"/>
        </a:xfrm>
        <a:custGeom>
          <a:avLst/>
          <a:gdLst/>
          <a:ahLst/>
          <a:cxnLst/>
          <a:rect l="0" t="0" r="0" b="0"/>
          <a:pathLst>
            <a:path>
              <a:moveTo>
                <a:pt x="2948592" y="0"/>
              </a:moveTo>
              <a:lnTo>
                <a:pt x="2948592" y="1216667"/>
              </a:lnTo>
              <a:lnTo>
                <a:pt x="0" y="1216667"/>
              </a:lnTo>
              <a:lnTo>
                <a:pt x="0" y="1375788"/>
              </a:lnTo>
            </a:path>
          </a:pathLst>
        </a:cu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0EAB7F1-D0A6-48AE-BDE8-87B5A88EAAD5}">
      <dsp:nvSpPr>
        <dsp:cNvPr id="0" name=""/>
        <dsp:cNvSpPr/>
      </dsp:nvSpPr>
      <dsp:spPr>
        <a:xfrm>
          <a:off x="3016248" y="0"/>
          <a:ext cx="3170168" cy="164204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b="1" kern="1200" dirty="0">
              <a:latin typeface="Arial" panose="020B0604020202020204" pitchFamily="34" charset="0"/>
              <a:cs typeface="Arial" panose="020B0604020202020204" pitchFamily="34" charset="0"/>
            </a:rPr>
            <a:t>Assistant Director: Democratic &amp; Registration Services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 dirty="0">
              <a:latin typeface="Arial" panose="020B0604020202020204" pitchFamily="34" charset="0"/>
              <a:cs typeface="Arial" panose="020B0604020202020204" pitchFamily="34" charset="0"/>
            </a:rPr>
            <a:t>Philip Sadler</a:t>
          </a:r>
        </a:p>
      </dsp:txBody>
      <dsp:txXfrm>
        <a:off x="3016248" y="0"/>
        <a:ext cx="3170168" cy="1642049"/>
      </dsp:txXfrm>
    </dsp:sp>
    <dsp:sp modelId="{0F0C093A-74F3-433F-95C7-977B09D22E3B}">
      <dsp:nvSpPr>
        <dsp:cNvPr id="0" name=""/>
        <dsp:cNvSpPr/>
      </dsp:nvSpPr>
      <dsp:spPr>
        <a:xfrm>
          <a:off x="705433" y="3017837"/>
          <a:ext cx="1894611" cy="81012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b="1" kern="1200" dirty="0">
              <a:latin typeface="Arial" panose="020B0604020202020204" pitchFamily="34" charset="0"/>
              <a:cs typeface="Arial" panose="020B0604020202020204" pitchFamily="34" charset="0"/>
            </a:rPr>
            <a:t>Head of Registration &amp; Councillor Services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 dirty="0">
              <a:latin typeface="Arial" panose="020B0604020202020204" pitchFamily="34" charset="0"/>
              <a:cs typeface="Arial" panose="020B0604020202020204" pitchFamily="34" charset="0"/>
            </a:rPr>
            <a:t>Vacant</a:t>
          </a:r>
        </a:p>
      </dsp:txBody>
      <dsp:txXfrm>
        <a:off x="705433" y="3017837"/>
        <a:ext cx="1894611" cy="810128"/>
      </dsp:txXfrm>
    </dsp:sp>
    <dsp:sp modelId="{1ACC6076-FAA7-4F63-9D11-9DE00992FC39}">
      <dsp:nvSpPr>
        <dsp:cNvPr id="0" name=""/>
        <dsp:cNvSpPr/>
      </dsp:nvSpPr>
      <dsp:spPr>
        <a:xfrm>
          <a:off x="0" y="4182623"/>
          <a:ext cx="1515434" cy="75771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b="1" kern="1200" dirty="0">
              <a:latin typeface="Arial" panose="020B0604020202020204" pitchFamily="34" charset="0"/>
              <a:cs typeface="Arial" panose="020B0604020202020204" pitchFamily="34" charset="0"/>
            </a:rPr>
            <a:t>Team Leader: Councillor Services</a:t>
          </a:r>
        </a:p>
      </dsp:txBody>
      <dsp:txXfrm>
        <a:off x="0" y="4182623"/>
        <a:ext cx="1515434" cy="757717"/>
      </dsp:txXfrm>
    </dsp:sp>
    <dsp:sp modelId="{CDB820AC-7F34-4434-9B4C-1C08862DCBB6}">
      <dsp:nvSpPr>
        <dsp:cNvPr id="0" name=""/>
        <dsp:cNvSpPr/>
      </dsp:nvSpPr>
      <dsp:spPr>
        <a:xfrm>
          <a:off x="1937489" y="4186874"/>
          <a:ext cx="1515434" cy="75959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b="1" kern="1200" dirty="0">
              <a:latin typeface="Arial" panose="020B0604020202020204" pitchFamily="34" charset="0"/>
              <a:cs typeface="Arial" panose="020B0604020202020204" pitchFamily="34" charset="0"/>
            </a:rPr>
            <a:t>Team Leader: Electoral Services</a:t>
          </a:r>
        </a:p>
      </dsp:txBody>
      <dsp:txXfrm>
        <a:off x="1937489" y="4186874"/>
        <a:ext cx="1515434" cy="759596"/>
      </dsp:txXfrm>
    </dsp:sp>
    <dsp:sp modelId="{6A8793F6-C547-4BB3-A479-FD4A45B63950}">
      <dsp:nvSpPr>
        <dsp:cNvPr id="0" name=""/>
        <dsp:cNvSpPr/>
      </dsp:nvSpPr>
      <dsp:spPr>
        <a:xfrm>
          <a:off x="0" y="5244353"/>
          <a:ext cx="1515434" cy="75771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b="1" kern="1200" dirty="0">
              <a:latin typeface="Arial" panose="020B0604020202020204" pitchFamily="34" charset="0"/>
              <a:cs typeface="Arial" panose="020B0604020202020204" pitchFamily="34" charset="0"/>
            </a:rPr>
            <a:t>Superintendent Registrar</a:t>
          </a:r>
        </a:p>
      </dsp:txBody>
      <dsp:txXfrm>
        <a:off x="0" y="5244353"/>
        <a:ext cx="1515434" cy="757717"/>
      </dsp:txXfrm>
    </dsp:sp>
    <dsp:sp modelId="{070B7389-F6F5-4F07-9ACF-E5F9813D1569}">
      <dsp:nvSpPr>
        <dsp:cNvPr id="0" name=""/>
        <dsp:cNvSpPr/>
      </dsp:nvSpPr>
      <dsp:spPr>
        <a:xfrm>
          <a:off x="1987211" y="5243405"/>
          <a:ext cx="1515434" cy="75771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b="1" kern="1200" dirty="0">
              <a:latin typeface="Arial" panose="020B0604020202020204" pitchFamily="34" charset="0"/>
              <a:cs typeface="Arial" panose="020B0604020202020204" pitchFamily="34" charset="0"/>
            </a:rPr>
            <a:t>Ceremonies Manager</a:t>
          </a:r>
        </a:p>
      </dsp:txBody>
      <dsp:txXfrm>
        <a:off x="1987211" y="5243405"/>
        <a:ext cx="1515434" cy="757717"/>
      </dsp:txXfrm>
    </dsp:sp>
    <dsp:sp modelId="{C1AA80C8-BD87-41A1-9B3F-1AD4570A6FBB}">
      <dsp:nvSpPr>
        <dsp:cNvPr id="0" name=""/>
        <dsp:cNvSpPr/>
      </dsp:nvSpPr>
      <dsp:spPr>
        <a:xfrm>
          <a:off x="3394462" y="3037197"/>
          <a:ext cx="1705697" cy="75876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b="1" kern="1200">
              <a:latin typeface="Arial" panose="020B0604020202020204" pitchFamily="34" charset="0"/>
              <a:cs typeface="Arial" panose="020B0604020202020204" pitchFamily="34" charset="0"/>
            </a:rPr>
            <a:t>Head of Corporate Complaints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>
              <a:latin typeface="Arial" panose="020B0604020202020204" pitchFamily="34" charset="0"/>
              <a:cs typeface="Arial" panose="020B0604020202020204" pitchFamily="34" charset="0"/>
            </a:rPr>
            <a:t>Jen Lawson</a:t>
          </a:r>
        </a:p>
      </dsp:txBody>
      <dsp:txXfrm>
        <a:off x="3394462" y="3037197"/>
        <a:ext cx="1705697" cy="758763"/>
      </dsp:txXfrm>
    </dsp:sp>
    <dsp:sp modelId="{248A246D-8B67-4C07-B7E8-5AA48E334D0A}">
      <dsp:nvSpPr>
        <dsp:cNvPr id="0" name=""/>
        <dsp:cNvSpPr/>
      </dsp:nvSpPr>
      <dsp:spPr>
        <a:xfrm>
          <a:off x="3820887" y="4183048"/>
          <a:ext cx="1515434" cy="75771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b="1" kern="1200" dirty="0">
              <a:latin typeface="Arial" panose="020B0604020202020204" pitchFamily="34" charset="0"/>
              <a:cs typeface="Arial" panose="020B0604020202020204" pitchFamily="34" charset="0"/>
            </a:rPr>
            <a:t>Corporate Complaints Officer</a:t>
          </a:r>
          <a:endParaRPr lang="en-GB" sz="1200" kern="1200" dirty="0"/>
        </a:p>
      </dsp:txBody>
      <dsp:txXfrm>
        <a:off x="3820887" y="4183048"/>
        <a:ext cx="1515434" cy="757717"/>
      </dsp:txXfrm>
    </dsp:sp>
    <dsp:sp modelId="{74283526-FBFD-4F46-900C-5C0C665A9BB8}">
      <dsp:nvSpPr>
        <dsp:cNvPr id="0" name=""/>
        <dsp:cNvSpPr/>
      </dsp:nvSpPr>
      <dsp:spPr>
        <a:xfrm>
          <a:off x="6426404" y="3037197"/>
          <a:ext cx="1895475" cy="80940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8CA95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b="1" kern="1200" dirty="0">
              <a:latin typeface="Arial" panose="020B0604020202020204" pitchFamily="34" charset="0"/>
              <a:cs typeface="Arial" panose="020B0604020202020204" pitchFamily="34" charset="0"/>
            </a:rPr>
            <a:t>Head of Scrutiny &amp; Democratic Services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 dirty="0">
              <a:latin typeface="Arial" panose="020B0604020202020204" pitchFamily="34" charset="0"/>
              <a:cs typeface="Arial" panose="020B0604020202020204" pitchFamily="34" charset="0"/>
            </a:rPr>
            <a:t>Vacant</a:t>
          </a:r>
        </a:p>
      </dsp:txBody>
      <dsp:txXfrm>
        <a:off x="6426404" y="3037197"/>
        <a:ext cx="1895475" cy="809401"/>
      </dsp:txXfrm>
    </dsp:sp>
    <dsp:sp modelId="{457A65B0-2755-49C5-885D-712C56B8BA30}">
      <dsp:nvSpPr>
        <dsp:cNvPr id="0" name=""/>
        <dsp:cNvSpPr/>
      </dsp:nvSpPr>
      <dsp:spPr>
        <a:xfrm>
          <a:off x="5654563" y="4164840"/>
          <a:ext cx="1560458" cy="75959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b="1" kern="1200" dirty="0">
              <a:latin typeface="Arial" panose="020B0604020202020204" pitchFamily="34" charset="0"/>
              <a:cs typeface="Arial" panose="020B0604020202020204" pitchFamily="34" charset="0"/>
            </a:rPr>
            <a:t>Team Leader: Democratic Services</a:t>
          </a:r>
        </a:p>
      </dsp:txBody>
      <dsp:txXfrm>
        <a:off x="5654563" y="4164840"/>
        <a:ext cx="1560458" cy="759596"/>
      </dsp:txXfrm>
    </dsp:sp>
    <dsp:sp modelId="{8BEDFE9F-94F1-45A2-8473-CB08594B62F9}">
      <dsp:nvSpPr>
        <dsp:cNvPr id="0" name=""/>
        <dsp:cNvSpPr/>
      </dsp:nvSpPr>
      <dsp:spPr>
        <a:xfrm>
          <a:off x="7533262" y="4164840"/>
          <a:ext cx="1560458" cy="75959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b="1" kern="1200" dirty="0">
              <a:latin typeface="Arial" panose="020B0604020202020204" pitchFamily="34" charset="0"/>
              <a:cs typeface="Arial" panose="020B0604020202020204" pitchFamily="34" charset="0"/>
            </a:rPr>
            <a:t>Team Leader: Overview &amp; Scrutiny</a:t>
          </a:r>
        </a:p>
      </dsp:txBody>
      <dsp:txXfrm>
        <a:off x="7533262" y="4164840"/>
        <a:ext cx="1560458" cy="759596"/>
      </dsp:txXfrm>
    </dsp:sp>
    <dsp:sp modelId="{63AC77F1-6F11-417C-B947-CABCE456D560}">
      <dsp:nvSpPr>
        <dsp:cNvPr id="0" name=""/>
        <dsp:cNvSpPr/>
      </dsp:nvSpPr>
      <dsp:spPr>
        <a:xfrm>
          <a:off x="951483" y="1999897"/>
          <a:ext cx="3490728" cy="68039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b="1" kern="1200" dirty="0">
              <a:latin typeface="Arial" panose="020B0604020202020204" pitchFamily="34" charset="0"/>
              <a:cs typeface="Arial" panose="020B0604020202020204" pitchFamily="34" charset="0"/>
            </a:rPr>
            <a:t>Directorate PA to Assistant Director</a:t>
          </a:r>
          <a:endParaRPr lang="en-GB" sz="12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951483" y="1999897"/>
        <a:ext cx="3490728" cy="680399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D989944-7214-4821-A74F-9DE8E5CAE162}">
      <dsp:nvSpPr>
        <dsp:cNvPr id="0" name=""/>
        <dsp:cNvSpPr/>
      </dsp:nvSpPr>
      <dsp:spPr>
        <a:xfrm>
          <a:off x="2563300" y="2350607"/>
          <a:ext cx="1371744" cy="36797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3986"/>
              </a:lnTo>
              <a:lnTo>
                <a:pt x="1371744" y="183986"/>
              </a:lnTo>
              <a:lnTo>
                <a:pt x="1371744" y="367973"/>
              </a:lnTo>
            </a:path>
          </a:pathLst>
        </a:cu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82AF96E-4CDB-4E56-AB47-764B7BCE3D32}">
      <dsp:nvSpPr>
        <dsp:cNvPr id="0" name=""/>
        <dsp:cNvSpPr/>
      </dsp:nvSpPr>
      <dsp:spPr>
        <a:xfrm>
          <a:off x="1191012" y="2350607"/>
          <a:ext cx="1372287" cy="367973"/>
        </a:xfrm>
        <a:custGeom>
          <a:avLst/>
          <a:gdLst/>
          <a:ahLst/>
          <a:cxnLst/>
          <a:rect l="0" t="0" r="0" b="0"/>
          <a:pathLst>
            <a:path>
              <a:moveTo>
                <a:pt x="1372287" y="0"/>
              </a:moveTo>
              <a:lnTo>
                <a:pt x="1372287" y="183986"/>
              </a:lnTo>
              <a:lnTo>
                <a:pt x="0" y="183986"/>
              </a:lnTo>
              <a:lnTo>
                <a:pt x="0" y="367973"/>
              </a:lnTo>
            </a:path>
          </a:pathLst>
        </a:cu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0EAB7F1-D0A6-48AE-BDE8-87B5A88EAAD5}">
      <dsp:nvSpPr>
        <dsp:cNvPr id="0" name=""/>
        <dsp:cNvSpPr/>
      </dsp:nvSpPr>
      <dsp:spPr>
        <a:xfrm>
          <a:off x="276877" y="838025"/>
          <a:ext cx="4572844" cy="151258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b="1" kern="1200">
              <a:latin typeface="Arial" panose="020B0604020202020204" pitchFamily="34" charset="0"/>
              <a:cs typeface="Arial" panose="020B0604020202020204" pitchFamily="34" charset="0"/>
            </a:rPr>
            <a:t>Programme Director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b="1" kern="1200">
              <a:latin typeface="Arial" panose="020B0604020202020204" pitchFamily="34" charset="0"/>
              <a:cs typeface="Arial" panose="020B0604020202020204" pitchFamily="34" charset="0"/>
            </a:rPr>
            <a:t>(Education Capital)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>
              <a:latin typeface="Arial" panose="020B0604020202020204" pitchFamily="34" charset="0"/>
              <a:cs typeface="Arial" panose="020B0604020202020204" pitchFamily="34" charset="0"/>
            </a:rPr>
            <a:t>Kamay Toor</a:t>
          </a:r>
        </a:p>
      </dsp:txBody>
      <dsp:txXfrm>
        <a:off x="276877" y="838025"/>
        <a:ext cx="4572844" cy="1512582"/>
      </dsp:txXfrm>
    </dsp:sp>
    <dsp:sp modelId="{0F0C093A-74F3-433F-95C7-977B09D22E3B}">
      <dsp:nvSpPr>
        <dsp:cNvPr id="0" name=""/>
        <dsp:cNvSpPr/>
      </dsp:nvSpPr>
      <dsp:spPr>
        <a:xfrm>
          <a:off x="3254" y="2718581"/>
          <a:ext cx="2375515" cy="102344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b="1" kern="1200">
              <a:latin typeface="Arial" panose="020B0604020202020204" pitchFamily="34" charset="0"/>
              <a:cs typeface="Arial" panose="020B0604020202020204" pitchFamily="34" charset="0"/>
            </a:rPr>
            <a:t>Programme Manager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b="1" kern="1200">
              <a:latin typeface="Arial" panose="020B0604020202020204" pitchFamily="34" charset="0"/>
              <a:cs typeface="Arial" panose="020B0604020202020204" pitchFamily="34" charset="0"/>
            </a:rPr>
            <a:t>Schools Capital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>
              <a:latin typeface="Arial" panose="020B0604020202020204" pitchFamily="34" charset="0"/>
              <a:cs typeface="Arial" panose="020B0604020202020204" pitchFamily="34" charset="0"/>
            </a:rPr>
            <a:t>Simon </a:t>
          </a:r>
          <a:r>
            <a:rPr lang="en-GB" sz="1200" kern="1200" err="1">
              <a:latin typeface="Arial" panose="020B0604020202020204" pitchFamily="34" charset="0"/>
              <a:cs typeface="Arial" panose="020B0604020202020204" pitchFamily="34" charset="0"/>
            </a:rPr>
            <a:t>Kneafsey</a:t>
          </a:r>
          <a:endParaRPr lang="en-GB" sz="12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254" y="2718581"/>
        <a:ext cx="2375515" cy="1023448"/>
      </dsp:txXfrm>
    </dsp:sp>
    <dsp:sp modelId="{74283526-FBFD-4F46-900C-5C0C665A9BB8}">
      <dsp:nvSpPr>
        <dsp:cNvPr id="0" name=""/>
        <dsp:cNvSpPr/>
      </dsp:nvSpPr>
      <dsp:spPr>
        <a:xfrm>
          <a:off x="2746743" y="2718581"/>
          <a:ext cx="2376602" cy="102252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8CA95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b="1" kern="1200">
              <a:latin typeface="Arial" panose="020B0604020202020204" pitchFamily="34" charset="0"/>
              <a:cs typeface="Arial" panose="020B0604020202020204" pitchFamily="34" charset="0"/>
            </a:rPr>
            <a:t>Contract Support Officer</a:t>
          </a:r>
          <a:endParaRPr lang="en-GB" sz="12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746743" y="2718581"/>
        <a:ext cx="2376602" cy="10225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7F21C-19EE-4685-920B-55153F34CF03}" type="datetimeFigureOut">
              <a:rPr lang="en-GB" smtClean="0"/>
              <a:t>30/06/2025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D9625-BBE4-49F9-B2E5-7E4F325E19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43539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7F21C-19EE-4685-920B-55153F34CF03}" type="datetimeFigureOut">
              <a:rPr lang="en-GB" smtClean="0"/>
              <a:t>30/06/2025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D9625-BBE4-49F9-B2E5-7E4F325E19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00457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7F21C-19EE-4685-920B-55153F34CF03}" type="datetimeFigureOut">
              <a:rPr lang="en-GB" smtClean="0"/>
              <a:t>30/06/2025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D9625-BBE4-49F9-B2E5-7E4F325E19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876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7F21C-19EE-4685-920B-55153F34CF03}" type="datetimeFigureOut">
              <a:rPr lang="en-GB" smtClean="0"/>
              <a:t>30/06/2025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D9625-BBE4-49F9-B2E5-7E4F325E19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59032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7F21C-19EE-4685-920B-55153F34CF03}" type="datetimeFigureOut">
              <a:rPr lang="en-GB" smtClean="0"/>
              <a:t>30/06/2025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D9625-BBE4-49F9-B2E5-7E4F325E19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22199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7F21C-19EE-4685-920B-55153F34CF03}" type="datetimeFigureOut">
              <a:rPr lang="en-GB" smtClean="0"/>
              <a:t>30/06/2025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D9625-BBE4-49F9-B2E5-7E4F325E19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28520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7F21C-19EE-4685-920B-55153F34CF03}" type="datetimeFigureOut">
              <a:rPr lang="en-GB" smtClean="0"/>
              <a:t>30/06/2025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D9625-BBE4-49F9-B2E5-7E4F325E19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62514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7F21C-19EE-4685-920B-55153F34CF03}" type="datetimeFigureOut">
              <a:rPr lang="en-GB" smtClean="0"/>
              <a:t>30/06/2025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D9625-BBE4-49F9-B2E5-7E4F325E19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55245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7F21C-19EE-4685-920B-55153F34CF03}" type="datetimeFigureOut">
              <a:rPr lang="en-GB" smtClean="0"/>
              <a:t>30/06/2025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D9625-BBE4-49F9-B2E5-7E4F325E19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42461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7F21C-19EE-4685-920B-55153F34CF03}" type="datetimeFigureOut">
              <a:rPr lang="en-GB" smtClean="0"/>
              <a:t>30/06/2025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D9625-BBE4-49F9-B2E5-7E4F325E19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08222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7F21C-19EE-4685-920B-55153F34CF03}" type="datetimeFigureOut">
              <a:rPr lang="en-GB" smtClean="0"/>
              <a:t>30/06/2025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D9625-BBE4-49F9-B2E5-7E4F325E19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07641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27F21C-19EE-4685-920B-55153F34CF03}" type="datetimeFigureOut">
              <a:rPr lang="en-GB" smtClean="0"/>
              <a:t>30/06/2025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ED9625-BBE4-49F9-B2E5-7E4F325E190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1E2457A-AD03-6B24-26CC-26F6D1F07E7F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hdr"/>
              </p:ext>
            </p:extLst>
          </p:nvPr>
        </p:nvSpPr>
        <p:spPr>
          <a:xfrm>
            <a:off x="63500" y="63500"/>
            <a:ext cx="1089025" cy="15240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GB" sz="1000">
                <a:solidFill>
                  <a:srgbClr val="000000">
                    <a:alpha val="50000"/>
                  </a:srgb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BFC - CONFIDENTIAL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3F592B6-0D1C-449B-BE16-D9D6FB9AB46E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63500" y="6642100"/>
            <a:ext cx="1089025" cy="15240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GB" sz="1000">
                <a:solidFill>
                  <a:srgbClr val="000000">
                    <a:alpha val="50000"/>
                  </a:srgb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BFC - CONFIDENTIAL</a:t>
            </a:r>
          </a:p>
        </p:txBody>
      </p:sp>
    </p:spTree>
    <p:extLst>
      <p:ext uri="{BB962C8B-B14F-4D97-AF65-F5344CB8AC3E}">
        <p14:creationId xmlns:p14="http://schemas.microsoft.com/office/powerpoint/2010/main" val="148352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69F86E7C-6402-439A-BF9B-D1ADFEF5832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81376160"/>
              </p:ext>
            </p:extLst>
          </p:nvPr>
        </p:nvGraphicFramePr>
        <p:xfrm>
          <a:off x="46800" y="210240"/>
          <a:ext cx="9050400" cy="65577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267960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96F207ED-D6F9-B772-3652-DEECF345E31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05873974"/>
              </p:ext>
            </p:extLst>
          </p:nvPr>
        </p:nvGraphicFramePr>
        <p:xfrm>
          <a:off x="341276" y="223200"/>
          <a:ext cx="8550724" cy="65181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3">
            <a:extLst>
              <a:ext uri="{FF2B5EF4-FFF2-40B4-BE49-F238E27FC236}">
                <a16:creationId xmlns:a16="http://schemas.microsoft.com/office/drawing/2014/main" id="{7345BE07-5891-494C-DC62-E8A9F52298B2}"/>
              </a:ext>
            </a:extLst>
          </p:cNvPr>
          <p:cNvSpPr txBox="1"/>
          <p:nvPr/>
        </p:nvSpPr>
        <p:spPr>
          <a:xfrm>
            <a:off x="6688394" y="391852"/>
            <a:ext cx="22036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Key: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Blue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boxes denote current supernumerary roles</a:t>
            </a:r>
          </a:p>
        </p:txBody>
      </p:sp>
    </p:spTree>
    <p:extLst>
      <p:ext uri="{BB962C8B-B14F-4D97-AF65-F5344CB8AC3E}">
        <p14:creationId xmlns:p14="http://schemas.microsoft.com/office/powerpoint/2010/main" val="38823757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0882D8F3-5133-342D-2A62-E30C04EEB34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06725768"/>
              </p:ext>
            </p:extLst>
          </p:nvPr>
        </p:nvGraphicFramePr>
        <p:xfrm>
          <a:off x="-423862" y="188640"/>
          <a:ext cx="9991725" cy="64455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423641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F1BFE88F-CB05-0568-9B23-9B5EE5238A7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73174947"/>
              </p:ext>
            </p:extLst>
          </p:nvPr>
        </p:nvGraphicFramePr>
        <p:xfrm>
          <a:off x="98630" y="296652"/>
          <a:ext cx="8946740" cy="62646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833914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DF14A108-38C1-5A01-534D-B2C66BC3967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46710513"/>
              </p:ext>
            </p:extLst>
          </p:nvPr>
        </p:nvGraphicFramePr>
        <p:xfrm>
          <a:off x="225420" y="226239"/>
          <a:ext cx="8693159" cy="64055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402337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5D0CD8AB-FF03-6064-E8F7-A7C22BAF26A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2366800"/>
              </p:ext>
            </p:extLst>
          </p:nvPr>
        </p:nvGraphicFramePr>
        <p:xfrm>
          <a:off x="0" y="427964"/>
          <a:ext cx="9247256" cy="60020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434459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5D0CD8AB-FF03-6064-E8F7-A7C22BAF26A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30088347"/>
              </p:ext>
            </p:extLst>
          </p:nvPr>
        </p:nvGraphicFramePr>
        <p:xfrm>
          <a:off x="1915000" y="1008000"/>
          <a:ext cx="5126600" cy="45800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611485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99354429-eb01-42fe-9a2b-059c4dec3546" xsi:nil="true"/>
    <SharedWithUsers xmlns="46d1e8d0-ef73-439a-9217-d5c83fa214f7">
      <UserInfo>
        <DisplayName>Dawn Bowen</DisplayName>
        <AccountId>3746</AccountId>
        <AccountType/>
      </UserInfo>
      <UserInfo>
        <DisplayName>Karen Viney</DisplayName>
        <AccountId>44</AccountId>
        <AccountType/>
      </UserInfo>
      <UserInfo>
        <DisplayName>Cindy Edwards</DisplayName>
        <AccountId>77</AccountId>
        <AccountType/>
      </UserInfo>
      <UserInfo>
        <DisplayName>Heidi Coyle</DisplayName>
        <AccountId>43</AccountId>
        <AccountType/>
      </UserInfo>
      <UserInfo>
        <DisplayName>Helen Durbin</DisplayName>
        <AccountId>3747</AccountId>
        <AccountType/>
      </UserInfo>
    </SharedWithUsers>
    <lcf76f155ced4ddcb4097134ff3c332f xmlns="4d26c21f-5e23-42ba-a360-264e46783336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0484CBB7CB4614D9B9BB652634B7A5F" ma:contentTypeVersion="14" ma:contentTypeDescription="Create a new document." ma:contentTypeScope="" ma:versionID="4a2510143303e6f61b0b9ff62ba0b071">
  <xsd:schema xmlns:xsd="http://www.w3.org/2001/XMLSchema" xmlns:xs="http://www.w3.org/2001/XMLSchema" xmlns:p="http://schemas.microsoft.com/office/2006/metadata/properties" xmlns:ns2="4d26c21f-5e23-42ba-a360-264e46783336" xmlns:ns3="46d1e8d0-ef73-439a-9217-d5c83fa214f7" xmlns:ns4="99354429-eb01-42fe-9a2b-059c4dec3546" targetNamespace="http://schemas.microsoft.com/office/2006/metadata/properties" ma:root="true" ma:fieldsID="f3aaaf8aeef8f6a7355ba69de36bfb74" ns2:_="" ns3:_="" ns4:_="">
    <xsd:import namespace="4d26c21f-5e23-42ba-a360-264e46783336"/>
    <xsd:import namespace="46d1e8d0-ef73-439a-9217-d5c83fa214f7"/>
    <xsd:import namespace="99354429-eb01-42fe-9a2b-059c4dec354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4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d26c21f-5e23-42ba-a360-264e4678333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1272ab1a-0e6e-4bdc-a9fc-65a848ae050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6d1e8d0-ef73-439a-9217-d5c83fa214f7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9354429-eb01-42fe-9a2b-059c4dec3546" elementFormDefault="qualified">
    <xsd:import namespace="http://schemas.microsoft.com/office/2006/documentManagement/types"/>
    <xsd:import namespace="http://schemas.microsoft.com/office/infopath/2007/PartnerControls"/>
    <xsd:element name="TaxCatchAll" ma:index="16" nillable="true" ma:displayName="Taxonomy Catch All Column" ma:hidden="true" ma:list="{8b99f9a1-d85b-4a03-b3b5-bbd0479dd56a}" ma:internalName="TaxCatchAll" ma:showField="CatchAllData" ma:web="99354429-eb01-42fe-9a2b-059c4dec354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FEAC277-70F4-49A6-BEA9-E728BF64EB7C}">
  <ds:schemaRefs>
    <ds:schemaRef ds:uri="http://purl.org/dc/elements/1.1/"/>
    <ds:schemaRef ds:uri="http://schemas.microsoft.com/office/2006/metadata/properties"/>
    <ds:schemaRef ds:uri="99354429-eb01-42fe-9a2b-059c4dec3546"/>
    <ds:schemaRef ds:uri="http://schemas.openxmlformats.org/package/2006/metadata/core-properties"/>
    <ds:schemaRef ds:uri="4d26c21f-5e23-42ba-a360-264e46783336"/>
    <ds:schemaRef ds:uri="http://purl.org/dc/terms/"/>
    <ds:schemaRef ds:uri="46d1e8d0-ef73-439a-9217-d5c83fa214f7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1C78D13B-7878-4E46-AD79-1B4FA80C163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BACCF83-2CA8-482B-99B5-B805ED9AF6C2}">
  <ds:schemaRefs>
    <ds:schemaRef ds:uri="46d1e8d0-ef73-439a-9217-d5c83fa214f7"/>
    <ds:schemaRef ds:uri="4d26c21f-5e23-42ba-a360-264e46783336"/>
    <ds:schemaRef ds:uri="99354429-eb01-42fe-9a2b-059c4dec3546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39</TotalTime>
  <Words>502</Words>
  <Application>Microsoft Office PowerPoint</Application>
  <PresentationFormat>On-screen Show (4:3)</PresentationFormat>
  <Paragraphs>124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Bracknell Forest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Helen Durbin</dc:creator>
  <cp:lastModifiedBy>Maria Rosenquist</cp:lastModifiedBy>
  <cp:revision>4</cp:revision>
  <dcterms:created xsi:type="dcterms:W3CDTF">2023-12-20T16:07:45Z</dcterms:created>
  <dcterms:modified xsi:type="dcterms:W3CDTF">2025-06-30T14:37:51Z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0x01010040484CBB7CB4614D9B9BB652634B7A5F</vt:lpwstr>
  </property>
  <property fmtid="{D5CDD505-2E9C-101B-9397-08002B2CF9AE}" pid="3" name="MediaServiceImageTags">
    <vt:lpwstr/>
  </property>
  <property fmtid="{D5CDD505-2E9C-101B-9397-08002B2CF9AE}" pid="4" name="MSIP_Label_752c53bb-e198-4998-b441-8a733e595363_Enabled">
    <vt:lpwstr>true</vt:lpwstr>
  </property>
  <property fmtid="{D5CDD505-2E9C-101B-9397-08002B2CF9AE}" pid="5" name="MSIP_Label_752c53bb-e198-4998-b441-8a733e595363_SetDate">
    <vt:lpwstr>2025-04-15T09:54:43Z</vt:lpwstr>
  </property>
  <property fmtid="{D5CDD505-2E9C-101B-9397-08002B2CF9AE}" pid="6" name="MSIP_Label_752c53bb-e198-4998-b441-8a733e595363_Method">
    <vt:lpwstr>Standard</vt:lpwstr>
  </property>
  <property fmtid="{D5CDD505-2E9C-101B-9397-08002B2CF9AE}" pid="7" name="MSIP_Label_752c53bb-e198-4998-b441-8a733e595363_Name">
    <vt:lpwstr>BFC - Internal</vt:lpwstr>
  </property>
  <property fmtid="{D5CDD505-2E9C-101B-9397-08002B2CF9AE}" pid="8" name="MSIP_Label_752c53bb-e198-4998-b441-8a733e595363_SiteId">
    <vt:lpwstr>f54c93b7-0883-478f-bf3d-56e09b7ca0b7</vt:lpwstr>
  </property>
  <property fmtid="{D5CDD505-2E9C-101B-9397-08002B2CF9AE}" pid="9" name="MSIP_Label_752c53bb-e198-4998-b441-8a733e595363_ActionId">
    <vt:lpwstr>ab32b3fc-2fb7-4e10-9d48-e6e46a3efebd</vt:lpwstr>
  </property>
  <property fmtid="{D5CDD505-2E9C-101B-9397-08002B2CF9AE}" pid="10" name="MSIP_Label_752c53bb-e198-4998-b441-8a733e595363_ContentBits">
    <vt:lpwstr>3</vt:lpwstr>
  </property>
  <property fmtid="{D5CDD505-2E9C-101B-9397-08002B2CF9AE}" pid="11" name="MSIP_Label_752c53bb-e198-4998-b441-8a733e595363_Tag">
    <vt:lpwstr>10, 3, 0, 1</vt:lpwstr>
  </property>
  <property fmtid="{D5CDD505-2E9C-101B-9397-08002B2CF9AE}" pid="12" name="ClassificationContentMarkingFooterLocations">
    <vt:lpwstr>Office Theme:10</vt:lpwstr>
  </property>
  <property fmtid="{D5CDD505-2E9C-101B-9397-08002B2CF9AE}" pid="13" name="ClassificationContentMarkingFooterText">
    <vt:lpwstr>BFC - CONFIDENTIAL</vt:lpwstr>
  </property>
  <property fmtid="{D5CDD505-2E9C-101B-9397-08002B2CF9AE}" pid="14" name="ClassificationContentMarkingHeaderLocations">
    <vt:lpwstr>Office Theme:9</vt:lpwstr>
  </property>
  <property fmtid="{D5CDD505-2E9C-101B-9397-08002B2CF9AE}" pid="15" name="ClassificationContentMarkingHeaderText">
    <vt:lpwstr>BFC - CONFIDENTIAL</vt:lpwstr>
  </property>
</Properties>
</file>